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6" r:id="rId4"/>
    <p:sldMasterId id="2147484144" r:id="rId5"/>
  </p:sldMasterIdLst>
  <p:notesMasterIdLst>
    <p:notesMasterId r:id="rId61"/>
  </p:notesMasterIdLst>
  <p:handoutMasterIdLst>
    <p:handoutMasterId r:id="rId62"/>
  </p:handoutMasterIdLst>
  <p:sldIdLst>
    <p:sldId id="9394" r:id="rId6"/>
    <p:sldId id="9393" r:id="rId7"/>
    <p:sldId id="6799" r:id="rId8"/>
    <p:sldId id="9080" r:id="rId9"/>
    <p:sldId id="716" r:id="rId10"/>
    <p:sldId id="9353" r:id="rId11"/>
    <p:sldId id="6995" r:id="rId12"/>
    <p:sldId id="266" r:id="rId13"/>
    <p:sldId id="388" r:id="rId14"/>
    <p:sldId id="451" r:id="rId15"/>
    <p:sldId id="464" r:id="rId16"/>
    <p:sldId id="439" r:id="rId17"/>
    <p:sldId id="300" r:id="rId18"/>
    <p:sldId id="313" r:id="rId19"/>
    <p:sldId id="445" r:id="rId20"/>
    <p:sldId id="425" r:id="rId21"/>
    <p:sldId id="370" r:id="rId22"/>
    <p:sldId id="466" r:id="rId23"/>
    <p:sldId id="446" r:id="rId24"/>
    <p:sldId id="447" r:id="rId25"/>
    <p:sldId id="461" r:id="rId26"/>
    <p:sldId id="465" r:id="rId27"/>
    <p:sldId id="283" r:id="rId28"/>
    <p:sldId id="287" r:id="rId29"/>
    <p:sldId id="383" r:id="rId30"/>
    <p:sldId id="294" r:id="rId31"/>
    <p:sldId id="385" r:id="rId32"/>
    <p:sldId id="307" r:id="rId33"/>
    <p:sldId id="403" r:id="rId34"/>
    <p:sldId id="301" r:id="rId35"/>
    <p:sldId id="306" r:id="rId36"/>
    <p:sldId id="390" r:id="rId37"/>
    <p:sldId id="463" r:id="rId38"/>
    <p:sldId id="392" r:id="rId39"/>
    <p:sldId id="402" r:id="rId40"/>
    <p:sldId id="395" r:id="rId41"/>
    <p:sldId id="396" r:id="rId42"/>
    <p:sldId id="318" r:id="rId43"/>
    <p:sldId id="309" r:id="rId44"/>
    <p:sldId id="332" r:id="rId45"/>
    <p:sldId id="292" r:id="rId46"/>
    <p:sldId id="419" r:id="rId47"/>
    <p:sldId id="405" r:id="rId48"/>
    <p:sldId id="387" r:id="rId49"/>
    <p:sldId id="457" r:id="rId50"/>
    <p:sldId id="458" r:id="rId51"/>
    <p:sldId id="459" r:id="rId52"/>
    <p:sldId id="441" r:id="rId53"/>
    <p:sldId id="462" r:id="rId54"/>
    <p:sldId id="456" r:id="rId55"/>
    <p:sldId id="430" r:id="rId56"/>
    <p:sldId id="335" r:id="rId57"/>
    <p:sldId id="5498" r:id="rId58"/>
    <p:sldId id="5587" r:id="rId59"/>
    <p:sldId id="9395" r:id="rId60"/>
  </p:sldIdLst>
  <p:sldSz cx="18288000" cy="10287000"/>
  <p:notesSz cx="6858000" cy="9144000"/>
  <p:embeddedFontLst>
    <p:embeddedFont>
      <p:font typeface="Arial Black" panose="020B0A04020102020204" pitchFamily="34" charset="0"/>
      <p:bold r:id="rId63"/>
    </p:embeddedFont>
    <p:embeddedFont>
      <p:font typeface="Arial Narrow" panose="020B0606020202030204" pitchFamily="34" charset="0"/>
      <p:regular r:id="rId64"/>
      <p:bold r:id="rId65"/>
      <p:italic r:id="rId66"/>
      <p:boldItalic r:id="rId67"/>
    </p:embeddedFont>
    <p:embeddedFont>
      <p:font typeface="Baguet Script" panose="00000500000000000000" pitchFamily="2" charset="0"/>
      <p:regular r:id="rId68"/>
    </p:embeddedFont>
    <p:embeddedFont>
      <p:font typeface="Bradley Hand ITC" panose="03070402050302030203" pitchFamily="66" charset="0"/>
      <p:regular r:id="rId69"/>
    </p:embeddedFont>
    <p:embeddedFont>
      <p:font typeface="Century Schoolbook" panose="02040604050505020304" pitchFamily="18" charset="0"/>
      <p:regular r:id="rId70"/>
      <p:bold r:id="rId71"/>
      <p:italic r:id="rId72"/>
      <p:boldItalic r:id="rId73"/>
    </p:embeddedFont>
    <p:embeddedFont>
      <p:font typeface="Franklin Gothic Book" panose="020B0503020102020204" pitchFamily="34" charset="0"/>
      <p:regular r:id="rId74"/>
      <p:italic r:id="rId75"/>
    </p:embeddedFont>
    <p:embeddedFont>
      <p:font typeface="Franklin Gothic Medium" panose="020B0603020102020204" pitchFamily="34" charset="0"/>
      <p:regular r:id="rId76"/>
      <p:italic r:id="rId77"/>
    </p:embeddedFont>
    <p:embeddedFont>
      <p:font typeface="Montserrat" panose="00000500000000000000" pitchFamily="2" charset="0"/>
      <p:regular r:id="rId78"/>
      <p:bold r:id="rId79"/>
      <p:italic r:id="rId80"/>
      <p:boldItalic r:id="rId81"/>
    </p:embeddedFont>
    <p:embeddedFont>
      <p:font typeface="Montserrat Bold" panose="020B0604020202020204" charset="0"/>
      <p:bold r:id="rId82"/>
    </p:embeddedFont>
    <p:embeddedFont>
      <p:font typeface="Open Sans" panose="020B0606030504020204" pitchFamily="34" charset="0"/>
      <p:regular r:id="rId83"/>
      <p:bold r:id="rId84"/>
      <p:italic r:id="rId85"/>
      <p:boldItalic r:id="rId86"/>
    </p:embeddedFont>
    <p:embeddedFont>
      <p:font typeface="Roboto Light" panose="02000000000000000000" pitchFamily="2" charset="0"/>
      <p:regular r:id="rId87"/>
      <p:italic r:id="rId88"/>
    </p:embeddedFont>
    <p:embeddedFont>
      <p:font typeface="Source Sans Pro" panose="020B0503030403020204" pitchFamily="34" charset="0"/>
      <p:regular r:id="rId89"/>
      <p:bold r:id="rId90"/>
      <p:italic r:id="rId91"/>
      <p:boldItalic r:id="rId92"/>
    </p:embeddedFont>
  </p:embeddedFontLst>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373E3635-5E7C-4376-9238-62DFC8279DE1}">
          <p14:sldIdLst>
            <p14:sldId id="9394"/>
            <p14:sldId id="9393"/>
            <p14:sldId id="6799"/>
            <p14:sldId id="9080"/>
            <p14:sldId id="716"/>
            <p14:sldId id="9353"/>
            <p14:sldId id="6995"/>
            <p14:sldId id="266"/>
            <p14:sldId id="388"/>
            <p14:sldId id="451"/>
            <p14:sldId id="464"/>
            <p14:sldId id="439"/>
            <p14:sldId id="300"/>
            <p14:sldId id="313"/>
            <p14:sldId id="445"/>
            <p14:sldId id="425"/>
            <p14:sldId id="370"/>
            <p14:sldId id="466"/>
            <p14:sldId id="446"/>
            <p14:sldId id="447"/>
            <p14:sldId id="461"/>
            <p14:sldId id="465"/>
            <p14:sldId id="283"/>
            <p14:sldId id="287"/>
            <p14:sldId id="383"/>
            <p14:sldId id="294"/>
            <p14:sldId id="385"/>
            <p14:sldId id="307"/>
            <p14:sldId id="403"/>
            <p14:sldId id="301"/>
            <p14:sldId id="306"/>
            <p14:sldId id="390"/>
            <p14:sldId id="463"/>
            <p14:sldId id="392"/>
            <p14:sldId id="402"/>
            <p14:sldId id="395"/>
            <p14:sldId id="396"/>
            <p14:sldId id="318"/>
            <p14:sldId id="309"/>
            <p14:sldId id="332"/>
            <p14:sldId id="292"/>
            <p14:sldId id="419"/>
            <p14:sldId id="405"/>
            <p14:sldId id="387"/>
            <p14:sldId id="457"/>
            <p14:sldId id="458"/>
            <p14:sldId id="459"/>
            <p14:sldId id="441"/>
            <p14:sldId id="462"/>
            <p14:sldId id="456"/>
            <p14:sldId id="430"/>
            <p14:sldId id="335"/>
          </p14:sldIdLst>
        </p14:section>
        <p14:section name="Closing" id="{C24365CB-5F4E-46DD-82F8-BBCB38C2763A}">
          <p14:sldIdLst>
            <p14:sldId id="5498"/>
            <p14:sldId id="5587"/>
            <p14:sldId id="9395"/>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78BE21"/>
    <a:srgbClr val="2E73FC"/>
    <a:srgbClr val="5E5E69"/>
    <a:srgbClr val="E6E6E9"/>
    <a:srgbClr val="E3E2ED"/>
    <a:srgbClr val="D9D8F7"/>
    <a:srgbClr val="F7FBFF"/>
    <a:srgbClr val="F0F0F0"/>
    <a:srgbClr val="EFEFE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B3AC4-E36B-4288-9243-E6D8603502A0}" v="15" dt="2025-01-31T14:32:06.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513" autoAdjust="0"/>
  </p:normalViewPr>
  <p:slideViewPr>
    <p:cSldViewPr>
      <p:cViewPr varScale="1">
        <p:scale>
          <a:sx n="74" d="100"/>
          <a:sy n="74" d="100"/>
        </p:scale>
        <p:origin x="570" y="54"/>
      </p:cViewPr>
      <p:guideLst>
        <p:guide orient="horz" pos="3240"/>
        <p:guide pos="5760"/>
      </p:guideLst>
    </p:cSldViewPr>
  </p:slideViewPr>
  <p:outlineViewPr>
    <p:cViewPr>
      <p:scale>
        <a:sx n="33" d="100"/>
        <a:sy n="33" d="100"/>
      </p:scale>
      <p:origin x="0" y="-52602"/>
    </p:cViewPr>
  </p:outlineViewPr>
  <p:notesTextViewPr>
    <p:cViewPr>
      <p:scale>
        <a:sx n="150" d="100"/>
        <a:sy n="150" d="100"/>
      </p:scale>
      <p:origin x="0" y="0"/>
    </p:cViewPr>
  </p:notesTextViewPr>
  <p:sorterViewPr>
    <p:cViewPr varScale="1">
      <p:scale>
        <a:sx n="1" d="1"/>
        <a:sy n="1" d="1"/>
      </p:scale>
      <p:origin x="0" y="-70038"/>
    </p:cViewPr>
  </p:sorterViewPr>
  <p:notesViewPr>
    <p:cSldViewPr>
      <p:cViewPr varScale="1">
        <p:scale>
          <a:sx n="66" d="100"/>
          <a:sy n="66" d="100"/>
        </p:scale>
        <p:origin x="2802"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Master" Target="slideMasters/slideMaster2.xml"/><Relationship Id="rId90" Type="http://schemas.openxmlformats.org/officeDocument/2006/relationships/font" Target="fonts/font28.fntdata"/><Relationship Id="rId9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2.fntdata"/><Relationship Id="rId69" Type="http://schemas.openxmlformats.org/officeDocument/2006/relationships/font" Target="fonts/font7.fntdata"/><Relationship Id="rId80" Type="http://schemas.openxmlformats.org/officeDocument/2006/relationships/font" Target="fonts/font18.fntdata"/><Relationship Id="rId85" Type="http://schemas.openxmlformats.org/officeDocument/2006/relationships/font" Target="fonts/font23.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font" Target="fonts/font29.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4.fntdata"/><Relationship Id="rId97"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notesMaster" Target="notesMasters/notesMaster1.xml"/><Relationship Id="rId82"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0.fntdata"/><Relationship Id="rId93" Type="http://schemas.openxmlformats.org/officeDocument/2006/relationships/presProps" Target="presProps.xml"/><Relationship Id="rId9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uger, Brooke (HQC)" userId="2c34d6aa-e25a-4a54-9d94-0b82e46957d3" providerId="ADAL" clId="{18EB3AC4-E36B-4288-9243-E6D8603502A0}"/>
    <pc:docChg chg="undo custSel addSld delSld modSld modSection">
      <pc:chgData name="Kruger, Brooke (HQC)" userId="2c34d6aa-e25a-4a54-9d94-0b82e46957d3" providerId="ADAL" clId="{18EB3AC4-E36B-4288-9243-E6D8603502A0}" dt="2025-01-31T16:42:48.787" v="857" actId="2696"/>
      <pc:docMkLst>
        <pc:docMk/>
      </pc:docMkLst>
      <pc:sldChg chg="modSp add mod">
        <pc:chgData name="Kruger, Brooke (HQC)" userId="2c34d6aa-e25a-4a54-9d94-0b82e46957d3" providerId="ADAL" clId="{18EB3AC4-E36B-4288-9243-E6D8603502A0}" dt="2025-01-30T16:22:59.026" v="840" actId="27636"/>
        <pc:sldMkLst>
          <pc:docMk/>
          <pc:sldMk cId="3266759481" sldId="266"/>
        </pc:sldMkLst>
        <pc:spChg chg="mod">
          <ac:chgData name="Kruger, Brooke (HQC)" userId="2c34d6aa-e25a-4a54-9d94-0b82e46957d3" providerId="ADAL" clId="{18EB3AC4-E36B-4288-9243-E6D8603502A0}" dt="2025-01-30T16:22:59.026" v="840" actId="27636"/>
          <ac:spMkLst>
            <pc:docMk/>
            <pc:sldMk cId="3266759481" sldId="266"/>
            <ac:spMk id="2" creationId="{00000000-0000-0000-0000-000000000000}"/>
          </ac:spMkLst>
        </pc:spChg>
      </pc:sldChg>
      <pc:sldChg chg="add">
        <pc:chgData name="Kruger, Brooke (HQC)" userId="2c34d6aa-e25a-4a54-9d94-0b82e46957d3" providerId="ADAL" clId="{18EB3AC4-E36B-4288-9243-E6D8603502A0}" dt="2025-01-30T16:22:58.950" v="839"/>
        <pc:sldMkLst>
          <pc:docMk/>
          <pc:sldMk cId="3268601583" sldId="283"/>
        </pc:sldMkLst>
      </pc:sldChg>
      <pc:sldChg chg="add">
        <pc:chgData name="Kruger, Brooke (HQC)" userId="2c34d6aa-e25a-4a54-9d94-0b82e46957d3" providerId="ADAL" clId="{18EB3AC4-E36B-4288-9243-E6D8603502A0}" dt="2025-01-30T16:22:58.950" v="839"/>
        <pc:sldMkLst>
          <pc:docMk/>
          <pc:sldMk cId="3893519142" sldId="287"/>
        </pc:sldMkLst>
      </pc:sldChg>
      <pc:sldChg chg="add">
        <pc:chgData name="Kruger, Brooke (HQC)" userId="2c34d6aa-e25a-4a54-9d94-0b82e46957d3" providerId="ADAL" clId="{18EB3AC4-E36B-4288-9243-E6D8603502A0}" dt="2025-01-30T16:22:58.950" v="839"/>
        <pc:sldMkLst>
          <pc:docMk/>
          <pc:sldMk cId="1647415784" sldId="292"/>
        </pc:sldMkLst>
      </pc:sldChg>
      <pc:sldChg chg="add">
        <pc:chgData name="Kruger, Brooke (HQC)" userId="2c34d6aa-e25a-4a54-9d94-0b82e46957d3" providerId="ADAL" clId="{18EB3AC4-E36B-4288-9243-E6D8603502A0}" dt="2025-01-30T16:22:58.950" v="839"/>
        <pc:sldMkLst>
          <pc:docMk/>
          <pc:sldMk cId="1863620416" sldId="294"/>
        </pc:sldMkLst>
      </pc:sldChg>
      <pc:sldChg chg="add">
        <pc:chgData name="Kruger, Brooke (HQC)" userId="2c34d6aa-e25a-4a54-9d94-0b82e46957d3" providerId="ADAL" clId="{18EB3AC4-E36B-4288-9243-E6D8603502A0}" dt="2025-01-30T16:22:58.950" v="839"/>
        <pc:sldMkLst>
          <pc:docMk/>
          <pc:sldMk cId="1212030396" sldId="300"/>
        </pc:sldMkLst>
      </pc:sldChg>
      <pc:sldChg chg="add">
        <pc:chgData name="Kruger, Brooke (HQC)" userId="2c34d6aa-e25a-4a54-9d94-0b82e46957d3" providerId="ADAL" clId="{18EB3AC4-E36B-4288-9243-E6D8603502A0}" dt="2025-01-30T16:22:58.950" v="839"/>
        <pc:sldMkLst>
          <pc:docMk/>
          <pc:sldMk cId="811509449" sldId="301"/>
        </pc:sldMkLst>
      </pc:sldChg>
      <pc:sldChg chg="add">
        <pc:chgData name="Kruger, Brooke (HQC)" userId="2c34d6aa-e25a-4a54-9d94-0b82e46957d3" providerId="ADAL" clId="{18EB3AC4-E36B-4288-9243-E6D8603502A0}" dt="2025-01-30T16:22:58.950" v="839"/>
        <pc:sldMkLst>
          <pc:docMk/>
          <pc:sldMk cId="2551287804" sldId="306"/>
        </pc:sldMkLst>
      </pc:sldChg>
      <pc:sldChg chg="add">
        <pc:chgData name="Kruger, Brooke (HQC)" userId="2c34d6aa-e25a-4a54-9d94-0b82e46957d3" providerId="ADAL" clId="{18EB3AC4-E36B-4288-9243-E6D8603502A0}" dt="2025-01-30T16:22:58.950" v="839"/>
        <pc:sldMkLst>
          <pc:docMk/>
          <pc:sldMk cId="3395896948" sldId="307"/>
        </pc:sldMkLst>
      </pc:sldChg>
      <pc:sldChg chg="add">
        <pc:chgData name="Kruger, Brooke (HQC)" userId="2c34d6aa-e25a-4a54-9d94-0b82e46957d3" providerId="ADAL" clId="{18EB3AC4-E36B-4288-9243-E6D8603502A0}" dt="2025-01-30T16:22:58.950" v="839"/>
        <pc:sldMkLst>
          <pc:docMk/>
          <pc:sldMk cId="44918245" sldId="309"/>
        </pc:sldMkLst>
      </pc:sldChg>
      <pc:sldChg chg="add">
        <pc:chgData name="Kruger, Brooke (HQC)" userId="2c34d6aa-e25a-4a54-9d94-0b82e46957d3" providerId="ADAL" clId="{18EB3AC4-E36B-4288-9243-E6D8603502A0}" dt="2025-01-30T16:22:58.950" v="839"/>
        <pc:sldMkLst>
          <pc:docMk/>
          <pc:sldMk cId="422793293" sldId="313"/>
        </pc:sldMkLst>
      </pc:sldChg>
      <pc:sldChg chg="add">
        <pc:chgData name="Kruger, Brooke (HQC)" userId="2c34d6aa-e25a-4a54-9d94-0b82e46957d3" providerId="ADAL" clId="{18EB3AC4-E36B-4288-9243-E6D8603502A0}" dt="2025-01-30T16:22:58.950" v="839"/>
        <pc:sldMkLst>
          <pc:docMk/>
          <pc:sldMk cId="2278221818" sldId="318"/>
        </pc:sldMkLst>
      </pc:sldChg>
      <pc:sldChg chg="delSp modSp add mod">
        <pc:chgData name="Kruger, Brooke (HQC)" userId="2c34d6aa-e25a-4a54-9d94-0b82e46957d3" providerId="ADAL" clId="{18EB3AC4-E36B-4288-9243-E6D8603502A0}" dt="2025-01-30T17:18:50.784" v="848" actId="1076"/>
        <pc:sldMkLst>
          <pc:docMk/>
          <pc:sldMk cId="3586001314" sldId="332"/>
        </pc:sldMkLst>
        <pc:spChg chg="mod">
          <ac:chgData name="Kruger, Brooke (HQC)" userId="2c34d6aa-e25a-4a54-9d94-0b82e46957d3" providerId="ADAL" clId="{18EB3AC4-E36B-4288-9243-E6D8603502A0}" dt="2025-01-30T17:18:50.784" v="848" actId="1076"/>
          <ac:spMkLst>
            <pc:docMk/>
            <pc:sldMk cId="3586001314" sldId="332"/>
            <ac:spMk id="2" creationId="{00000000-0000-0000-0000-000000000000}"/>
          </ac:spMkLst>
        </pc:spChg>
        <pc:spChg chg="del mod">
          <ac:chgData name="Kruger, Brooke (HQC)" userId="2c34d6aa-e25a-4a54-9d94-0b82e46957d3" providerId="ADAL" clId="{18EB3AC4-E36B-4288-9243-E6D8603502A0}" dt="2025-01-30T17:18:47.468" v="847" actId="21"/>
          <ac:spMkLst>
            <pc:docMk/>
            <pc:sldMk cId="3586001314" sldId="332"/>
            <ac:spMk id="3" creationId="{00000000-0000-0000-0000-000000000000}"/>
          </ac:spMkLst>
        </pc:spChg>
      </pc:sldChg>
      <pc:sldChg chg="add">
        <pc:chgData name="Kruger, Brooke (HQC)" userId="2c34d6aa-e25a-4a54-9d94-0b82e46957d3" providerId="ADAL" clId="{18EB3AC4-E36B-4288-9243-E6D8603502A0}" dt="2025-01-30T16:22:58.950" v="839"/>
        <pc:sldMkLst>
          <pc:docMk/>
          <pc:sldMk cId="2792272889" sldId="335"/>
        </pc:sldMkLst>
      </pc:sldChg>
      <pc:sldChg chg="add del">
        <pc:chgData name="Kruger, Brooke (HQC)" userId="2c34d6aa-e25a-4a54-9d94-0b82e46957d3" providerId="ADAL" clId="{18EB3AC4-E36B-4288-9243-E6D8603502A0}" dt="2025-01-31T16:42:48.787" v="857" actId="2696"/>
        <pc:sldMkLst>
          <pc:docMk/>
          <pc:sldMk cId="1073465742" sldId="368"/>
        </pc:sldMkLst>
      </pc:sldChg>
      <pc:sldChg chg="add">
        <pc:chgData name="Kruger, Brooke (HQC)" userId="2c34d6aa-e25a-4a54-9d94-0b82e46957d3" providerId="ADAL" clId="{18EB3AC4-E36B-4288-9243-E6D8603502A0}" dt="2025-01-30T16:22:58.950" v="839"/>
        <pc:sldMkLst>
          <pc:docMk/>
          <pc:sldMk cId="2511055723" sldId="370"/>
        </pc:sldMkLst>
      </pc:sldChg>
      <pc:sldChg chg="add del">
        <pc:chgData name="Kruger, Brooke (HQC)" userId="2c34d6aa-e25a-4a54-9d94-0b82e46957d3" providerId="ADAL" clId="{18EB3AC4-E36B-4288-9243-E6D8603502A0}" dt="2025-01-31T16:42:21.942" v="856" actId="2696"/>
        <pc:sldMkLst>
          <pc:docMk/>
          <pc:sldMk cId="4220957795" sldId="382"/>
        </pc:sldMkLst>
      </pc:sldChg>
      <pc:sldChg chg="add">
        <pc:chgData name="Kruger, Brooke (HQC)" userId="2c34d6aa-e25a-4a54-9d94-0b82e46957d3" providerId="ADAL" clId="{18EB3AC4-E36B-4288-9243-E6D8603502A0}" dt="2025-01-30T16:22:58.950" v="839"/>
        <pc:sldMkLst>
          <pc:docMk/>
          <pc:sldMk cId="1022314503" sldId="383"/>
        </pc:sldMkLst>
      </pc:sldChg>
      <pc:sldChg chg="add">
        <pc:chgData name="Kruger, Brooke (HQC)" userId="2c34d6aa-e25a-4a54-9d94-0b82e46957d3" providerId="ADAL" clId="{18EB3AC4-E36B-4288-9243-E6D8603502A0}" dt="2025-01-30T16:22:58.950" v="839"/>
        <pc:sldMkLst>
          <pc:docMk/>
          <pc:sldMk cId="2440091149" sldId="385"/>
        </pc:sldMkLst>
      </pc:sldChg>
      <pc:sldChg chg="delSp add mod">
        <pc:chgData name="Kruger, Brooke (HQC)" userId="2c34d6aa-e25a-4a54-9d94-0b82e46957d3" providerId="ADAL" clId="{18EB3AC4-E36B-4288-9243-E6D8603502A0}" dt="2025-01-30T17:19:10.361" v="850" actId="21"/>
        <pc:sldMkLst>
          <pc:docMk/>
          <pc:sldMk cId="2153353586" sldId="387"/>
        </pc:sldMkLst>
        <pc:spChg chg="del">
          <ac:chgData name="Kruger, Brooke (HQC)" userId="2c34d6aa-e25a-4a54-9d94-0b82e46957d3" providerId="ADAL" clId="{18EB3AC4-E36B-4288-9243-E6D8603502A0}" dt="2025-01-30T17:19:10.361" v="850" actId="21"/>
          <ac:spMkLst>
            <pc:docMk/>
            <pc:sldMk cId="2153353586" sldId="387"/>
            <ac:spMk id="9" creationId="{DE75F072-55C2-42A8-8ABB-851C26A902A6}"/>
          </ac:spMkLst>
        </pc:spChg>
      </pc:sldChg>
      <pc:sldChg chg="add">
        <pc:chgData name="Kruger, Brooke (HQC)" userId="2c34d6aa-e25a-4a54-9d94-0b82e46957d3" providerId="ADAL" clId="{18EB3AC4-E36B-4288-9243-E6D8603502A0}" dt="2025-01-30T16:22:58.950" v="839"/>
        <pc:sldMkLst>
          <pc:docMk/>
          <pc:sldMk cId="998203941" sldId="388"/>
        </pc:sldMkLst>
      </pc:sldChg>
      <pc:sldChg chg="add">
        <pc:chgData name="Kruger, Brooke (HQC)" userId="2c34d6aa-e25a-4a54-9d94-0b82e46957d3" providerId="ADAL" clId="{18EB3AC4-E36B-4288-9243-E6D8603502A0}" dt="2025-01-30T16:22:58.950" v="839"/>
        <pc:sldMkLst>
          <pc:docMk/>
          <pc:sldMk cId="3423505998" sldId="390"/>
        </pc:sldMkLst>
      </pc:sldChg>
      <pc:sldChg chg="add">
        <pc:chgData name="Kruger, Brooke (HQC)" userId="2c34d6aa-e25a-4a54-9d94-0b82e46957d3" providerId="ADAL" clId="{18EB3AC4-E36B-4288-9243-E6D8603502A0}" dt="2025-01-30T16:22:58.950" v="839"/>
        <pc:sldMkLst>
          <pc:docMk/>
          <pc:sldMk cId="2101875894" sldId="392"/>
        </pc:sldMkLst>
      </pc:sldChg>
      <pc:sldChg chg="add">
        <pc:chgData name="Kruger, Brooke (HQC)" userId="2c34d6aa-e25a-4a54-9d94-0b82e46957d3" providerId="ADAL" clId="{18EB3AC4-E36B-4288-9243-E6D8603502A0}" dt="2025-01-30T16:22:58.950" v="839"/>
        <pc:sldMkLst>
          <pc:docMk/>
          <pc:sldMk cId="944335560" sldId="395"/>
        </pc:sldMkLst>
      </pc:sldChg>
      <pc:sldChg chg="add">
        <pc:chgData name="Kruger, Brooke (HQC)" userId="2c34d6aa-e25a-4a54-9d94-0b82e46957d3" providerId="ADAL" clId="{18EB3AC4-E36B-4288-9243-E6D8603502A0}" dt="2025-01-30T16:22:58.950" v="839"/>
        <pc:sldMkLst>
          <pc:docMk/>
          <pc:sldMk cId="1272882761" sldId="396"/>
        </pc:sldMkLst>
      </pc:sldChg>
      <pc:sldChg chg="add">
        <pc:chgData name="Kruger, Brooke (HQC)" userId="2c34d6aa-e25a-4a54-9d94-0b82e46957d3" providerId="ADAL" clId="{18EB3AC4-E36B-4288-9243-E6D8603502A0}" dt="2025-01-30T16:22:58.950" v="839"/>
        <pc:sldMkLst>
          <pc:docMk/>
          <pc:sldMk cId="3141300048" sldId="402"/>
        </pc:sldMkLst>
      </pc:sldChg>
      <pc:sldChg chg="add">
        <pc:chgData name="Kruger, Brooke (HQC)" userId="2c34d6aa-e25a-4a54-9d94-0b82e46957d3" providerId="ADAL" clId="{18EB3AC4-E36B-4288-9243-E6D8603502A0}" dt="2025-01-30T16:22:58.950" v="839"/>
        <pc:sldMkLst>
          <pc:docMk/>
          <pc:sldMk cId="3637491803" sldId="403"/>
        </pc:sldMkLst>
      </pc:sldChg>
      <pc:sldChg chg="delSp add mod">
        <pc:chgData name="Kruger, Brooke (HQC)" userId="2c34d6aa-e25a-4a54-9d94-0b82e46957d3" providerId="ADAL" clId="{18EB3AC4-E36B-4288-9243-E6D8603502A0}" dt="2025-01-30T17:19:04.471" v="849" actId="21"/>
        <pc:sldMkLst>
          <pc:docMk/>
          <pc:sldMk cId="2217264312" sldId="405"/>
        </pc:sldMkLst>
        <pc:spChg chg="del">
          <ac:chgData name="Kruger, Brooke (HQC)" userId="2c34d6aa-e25a-4a54-9d94-0b82e46957d3" providerId="ADAL" clId="{18EB3AC4-E36B-4288-9243-E6D8603502A0}" dt="2025-01-30T17:19:04.471" v="849" actId="21"/>
          <ac:spMkLst>
            <pc:docMk/>
            <pc:sldMk cId="2217264312" sldId="405"/>
            <ac:spMk id="5" creationId="{7D0AC562-F471-4E69-84E1-9BB52A53EBBF}"/>
          </ac:spMkLst>
        </pc:spChg>
      </pc:sldChg>
      <pc:sldChg chg="add">
        <pc:chgData name="Kruger, Brooke (HQC)" userId="2c34d6aa-e25a-4a54-9d94-0b82e46957d3" providerId="ADAL" clId="{18EB3AC4-E36B-4288-9243-E6D8603502A0}" dt="2025-01-30T16:22:58.950" v="839"/>
        <pc:sldMkLst>
          <pc:docMk/>
          <pc:sldMk cId="809952360" sldId="419"/>
        </pc:sldMkLst>
      </pc:sldChg>
      <pc:sldChg chg="add">
        <pc:chgData name="Kruger, Brooke (HQC)" userId="2c34d6aa-e25a-4a54-9d94-0b82e46957d3" providerId="ADAL" clId="{18EB3AC4-E36B-4288-9243-E6D8603502A0}" dt="2025-01-30T16:22:58.950" v="839"/>
        <pc:sldMkLst>
          <pc:docMk/>
          <pc:sldMk cId="1469730494" sldId="425"/>
        </pc:sldMkLst>
      </pc:sldChg>
      <pc:sldChg chg="delSp add mod">
        <pc:chgData name="Kruger, Brooke (HQC)" userId="2c34d6aa-e25a-4a54-9d94-0b82e46957d3" providerId="ADAL" clId="{18EB3AC4-E36B-4288-9243-E6D8603502A0}" dt="2025-01-30T17:19:44.009" v="852" actId="21"/>
        <pc:sldMkLst>
          <pc:docMk/>
          <pc:sldMk cId="2626998857" sldId="430"/>
        </pc:sldMkLst>
        <pc:spChg chg="del">
          <ac:chgData name="Kruger, Brooke (HQC)" userId="2c34d6aa-e25a-4a54-9d94-0b82e46957d3" providerId="ADAL" clId="{18EB3AC4-E36B-4288-9243-E6D8603502A0}" dt="2025-01-30T17:19:44.009" v="852" actId="21"/>
          <ac:spMkLst>
            <pc:docMk/>
            <pc:sldMk cId="2626998857" sldId="430"/>
            <ac:spMk id="10" creationId="{12684B19-A14D-404A-DE32-FBE3CDA18C64}"/>
          </ac:spMkLst>
        </pc:spChg>
        <pc:spChg chg="del">
          <ac:chgData name="Kruger, Brooke (HQC)" userId="2c34d6aa-e25a-4a54-9d94-0b82e46957d3" providerId="ADAL" clId="{18EB3AC4-E36B-4288-9243-E6D8603502A0}" dt="2025-01-30T17:19:41.729" v="851" actId="21"/>
          <ac:spMkLst>
            <pc:docMk/>
            <pc:sldMk cId="2626998857" sldId="430"/>
            <ac:spMk id="11" creationId="{18549CF4-E8CF-263B-3593-FCC85AD6275E}"/>
          </ac:spMkLst>
        </pc:spChg>
      </pc:sldChg>
      <pc:sldChg chg="delSp modSp add mod">
        <pc:chgData name="Kruger, Brooke (HQC)" userId="2c34d6aa-e25a-4a54-9d94-0b82e46957d3" providerId="ADAL" clId="{18EB3AC4-E36B-4288-9243-E6D8603502A0}" dt="2025-01-30T17:17:48.150" v="844" actId="1076"/>
        <pc:sldMkLst>
          <pc:docMk/>
          <pc:sldMk cId="1570899364" sldId="439"/>
        </pc:sldMkLst>
        <pc:spChg chg="mod">
          <ac:chgData name="Kruger, Brooke (HQC)" userId="2c34d6aa-e25a-4a54-9d94-0b82e46957d3" providerId="ADAL" clId="{18EB3AC4-E36B-4288-9243-E6D8603502A0}" dt="2025-01-30T17:17:48.150" v="844" actId="1076"/>
          <ac:spMkLst>
            <pc:docMk/>
            <pc:sldMk cId="1570899364" sldId="439"/>
            <ac:spMk id="2" creationId="{E34F3E17-246C-45C8-01E6-983A12F8AA75}"/>
          </ac:spMkLst>
        </pc:spChg>
        <pc:spChg chg="del">
          <ac:chgData name="Kruger, Brooke (HQC)" userId="2c34d6aa-e25a-4a54-9d94-0b82e46957d3" providerId="ADAL" clId="{18EB3AC4-E36B-4288-9243-E6D8603502A0}" dt="2025-01-30T17:17:44.034" v="843" actId="21"/>
          <ac:spMkLst>
            <pc:docMk/>
            <pc:sldMk cId="1570899364" sldId="439"/>
            <ac:spMk id="3" creationId="{66988C65-89BB-1647-3830-CDFF837F6DFE}"/>
          </ac:spMkLst>
        </pc:spChg>
      </pc:sldChg>
      <pc:sldChg chg="add">
        <pc:chgData name="Kruger, Brooke (HQC)" userId="2c34d6aa-e25a-4a54-9d94-0b82e46957d3" providerId="ADAL" clId="{18EB3AC4-E36B-4288-9243-E6D8603502A0}" dt="2025-01-30T16:22:58.950" v="839"/>
        <pc:sldMkLst>
          <pc:docMk/>
          <pc:sldMk cId="3452684762" sldId="441"/>
        </pc:sldMkLst>
      </pc:sldChg>
      <pc:sldChg chg="add">
        <pc:chgData name="Kruger, Brooke (HQC)" userId="2c34d6aa-e25a-4a54-9d94-0b82e46957d3" providerId="ADAL" clId="{18EB3AC4-E36B-4288-9243-E6D8603502A0}" dt="2025-01-30T16:22:58.950" v="839"/>
        <pc:sldMkLst>
          <pc:docMk/>
          <pc:sldMk cId="896480594" sldId="445"/>
        </pc:sldMkLst>
      </pc:sldChg>
      <pc:sldChg chg="add">
        <pc:chgData name="Kruger, Brooke (HQC)" userId="2c34d6aa-e25a-4a54-9d94-0b82e46957d3" providerId="ADAL" clId="{18EB3AC4-E36B-4288-9243-E6D8603502A0}" dt="2025-01-30T16:22:58.950" v="839"/>
        <pc:sldMkLst>
          <pc:docMk/>
          <pc:sldMk cId="2024999386" sldId="446"/>
        </pc:sldMkLst>
      </pc:sldChg>
      <pc:sldChg chg="add">
        <pc:chgData name="Kruger, Brooke (HQC)" userId="2c34d6aa-e25a-4a54-9d94-0b82e46957d3" providerId="ADAL" clId="{18EB3AC4-E36B-4288-9243-E6D8603502A0}" dt="2025-01-30T16:22:58.950" v="839"/>
        <pc:sldMkLst>
          <pc:docMk/>
          <pc:sldMk cId="3075834171" sldId="447"/>
        </pc:sldMkLst>
      </pc:sldChg>
      <pc:sldChg chg="add">
        <pc:chgData name="Kruger, Brooke (HQC)" userId="2c34d6aa-e25a-4a54-9d94-0b82e46957d3" providerId="ADAL" clId="{18EB3AC4-E36B-4288-9243-E6D8603502A0}" dt="2025-01-30T16:22:58.950" v="839"/>
        <pc:sldMkLst>
          <pc:docMk/>
          <pc:sldMk cId="2859543840" sldId="451"/>
        </pc:sldMkLst>
      </pc:sldChg>
      <pc:sldChg chg="add">
        <pc:chgData name="Kruger, Brooke (HQC)" userId="2c34d6aa-e25a-4a54-9d94-0b82e46957d3" providerId="ADAL" clId="{18EB3AC4-E36B-4288-9243-E6D8603502A0}" dt="2025-01-30T16:22:58.950" v="839"/>
        <pc:sldMkLst>
          <pc:docMk/>
          <pc:sldMk cId="77010966" sldId="456"/>
        </pc:sldMkLst>
      </pc:sldChg>
      <pc:sldChg chg="add">
        <pc:chgData name="Kruger, Brooke (HQC)" userId="2c34d6aa-e25a-4a54-9d94-0b82e46957d3" providerId="ADAL" clId="{18EB3AC4-E36B-4288-9243-E6D8603502A0}" dt="2025-01-30T16:22:58.950" v="839"/>
        <pc:sldMkLst>
          <pc:docMk/>
          <pc:sldMk cId="291380744" sldId="457"/>
        </pc:sldMkLst>
      </pc:sldChg>
      <pc:sldChg chg="add">
        <pc:chgData name="Kruger, Brooke (HQC)" userId="2c34d6aa-e25a-4a54-9d94-0b82e46957d3" providerId="ADAL" clId="{18EB3AC4-E36B-4288-9243-E6D8603502A0}" dt="2025-01-30T16:22:58.950" v="839"/>
        <pc:sldMkLst>
          <pc:docMk/>
          <pc:sldMk cId="3159916938" sldId="458"/>
        </pc:sldMkLst>
      </pc:sldChg>
      <pc:sldChg chg="delSp add mod">
        <pc:chgData name="Kruger, Brooke (HQC)" userId="2c34d6aa-e25a-4a54-9d94-0b82e46957d3" providerId="ADAL" clId="{18EB3AC4-E36B-4288-9243-E6D8603502A0}" dt="2025-01-30T17:17:27.899" v="842" actId="478"/>
        <pc:sldMkLst>
          <pc:docMk/>
          <pc:sldMk cId="3621077447" sldId="459"/>
        </pc:sldMkLst>
        <pc:spChg chg="del">
          <ac:chgData name="Kruger, Brooke (HQC)" userId="2c34d6aa-e25a-4a54-9d94-0b82e46957d3" providerId="ADAL" clId="{18EB3AC4-E36B-4288-9243-E6D8603502A0}" dt="2025-01-30T17:17:27.899" v="842" actId="478"/>
          <ac:spMkLst>
            <pc:docMk/>
            <pc:sldMk cId="3621077447" sldId="459"/>
            <ac:spMk id="3" creationId="{4A290733-997D-37AF-D2D2-E0881238B562}"/>
          </ac:spMkLst>
        </pc:spChg>
      </pc:sldChg>
      <pc:sldChg chg="add">
        <pc:chgData name="Kruger, Brooke (HQC)" userId="2c34d6aa-e25a-4a54-9d94-0b82e46957d3" providerId="ADAL" clId="{18EB3AC4-E36B-4288-9243-E6D8603502A0}" dt="2025-01-30T16:22:58.950" v="839"/>
        <pc:sldMkLst>
          <pc:docMk/>
          <pc:sldMk cId="4221454452" sldId="461"/>
        </pc:sldMkLst>
      </pc:sldChg>
      <pc:sldChg chg="add">
        <pc:chgData name="Kruger, Brooke (HQC)" userId="2c34d6aa-e25a-4a54-9d94-0b82e46957d3" providerId="ADAL" clId="{18EB3AC4-E36B-4288-9243-E6D8603502A0}" dt="2025-01-30T16:22:58.950" v="839"/>
        <pc:sldMkLst>
          <pc:docMk/>
          <pc:sldMk cId="3305886966" sldId="462"/>
        </pc:sldMkLst>
      </pc:sldChg>
      <pc:sldChg chg="add">
        <pc:chgData name="Kruger, Brooke (HQC)" userId="2c34d6aa-e25a-4a54-9d94-0b82e46957d3" providerId="ADAL" clId="{18EB3AC4-E36B-4288-9243-E6D8603502A0}" dt="2025-01-30T16:22:58.950" v="839"/>
        <pc:sldMkLst>
          <pc:docMk/>
          <pc:sldMk cId="2501353195" sldId="463"/>
        </pc:sldMkLst>
      </pc:sldChg>
      <pc:sldChg chg="modSp add mod">
        <pc:chgData name="Kruger, Brooke (HQC)" userId="2c34d6aa-e25a-4a54-9d94-0b82e46957d3" providerId="ADAL" clId="{18EB3AC4-E36B-4288-9243-E6D8603502A0}" dt="2025-01-30T17:02:52.244" v="841" actId="20577"/>
        <pc:sldMkLst>
          <pc:docMk/>
          <pc:sldMk cId="2775198002" sldId="464"/>
        </pc:sldMkLst>
        <pc:spChg chg="mod">
          <ac:chgData name="Kruger, Brooke (HQC)" userId="2c34d6aa-e25a-4a54-9d94-0b82e46957d3" providerId="ADAL" clId="{18EB3AC4-E36B-4288-9243-E6D8603502A0}" dt="2025-01-30T17:02:52.244" v="841" actId="20577"/>
          <ac:spMkLst>
            <pc:docMk/>
            <pc:sldMk cId="2775198002" sldId="464"/>
            <ac:spMk id="3" creationId="{64D6FB62-0821-1716-F2E3-BD5D35D321F7}"/>
          </ac:spMkLst>
        </pc:spChg>
      </pc:sldChg>
      <pc:sldChg chg="delSp add mod">
        <pc:chgData name="Kruger, Brooke (HQC)" userId="2c34d6aa-e25a-4a54-9d94-0b82e46957d3" providerId="ADAL" clId="{18EB3AC4-E36B-4288-9243-E6D8603502A0}" dt="2025-01-30T17:18:23.736" v="845" actId="478"/>
        <pc:sldMkLst>
          <pc:docMk/>
          <pc:sldMk cId="1840138496" sldId="465"/>
        </pc:sldMkLst>
        <pc:spChg chg="del">
          <ac:chgData name="Kruger, Brooke (HQC)" userId="2c34d6aa-e25a-4a54-9d94-0b82e46957d3" providerId="ADAL" clId="{18EB3AC4-E36B-4288-9243-E6D8603502A0}" dt="2025-01-30T17:18:23.736" v="845" actId="478"/>
          <ac:spMkLst>
            <pc:docMk/>
            <pc:sldMk cId="1840138496" sldId="465"/>
            <ac:spMk id="3" creationId="{49E238E1-634E-55A9-D2A1-8B3D7608073B}"/>
          </ac:spMkLst>
        </pc:spChg>
      </pc:sldChg>
      <pc:sldChg chg="add">
        <pc:chgData name="Kruger, Brooke (HQC)" userId="2c34d6aa-e25a-4a54-9d94-0b82e46957d3" providerId="ADAL" clId="{18EB3AC4-E36B-4288-9243-E6D8603502A0}" dt="2025-01-30T16:22:58.950" v="839"/>
        <pc:sldMkLst>
          <pc:docMk/>
          <pc:sldMk cId="4242177197" sldId="466"/>
        </pc:sldMkLst>
      </pc:sldChg>
      <pc:sldChg chg="modTransition">
        <pc:chgData name="Kruger, Brooke (HQC)" userId="2c34d6aa-e25a-4a54-9d94-0b82e46957d3" providerId="ADAL" clId="{18EB3AC4-E36B-4288-9243-E6D8603502A0}" dt="2025-01-31T14:31:51.913" v="853"/>
        <pc:sldMkLst>
          <pc:docMk/>
          <pc:sldMk cId="2338863990" sldId="716"/>
        </pc:sldMkLst>
      </pc:sldChg>
      <pc:sldChg chg="modTransition">
        <pc:chgData name="Kruger, Brooke (HQC)" userId="2c34d6aa-e25a-4a54-9d94-0b82e46957d3" providerId="ADAL" clId="{18EB3AC4-E36B-4288-9243-E6D8603502A0}" dt="2025-01-31T14:32:06.824" v="855"/>
        <pc:sldMkLst>
          <pc:docMk/>
          <pc:sldMk cId="2047020239" sldId="5498"/>
        </pc:sldMkLst>
      </pc:sldChg>
      <pc:sldChg chg="modSp add mod">
        <pc:chgData name="Kruger, Brooke (HQC)" userId="2c34d6aa-e25a-4a54-9d94-0b82e46957d3" providerId="ADAL" clId="{18EB3AC4-E36B-4288-9243-E6D8603502A0}" dt="2025-01-27T15:37:03.084" v="838" actId="14826"/>
        <pc:sldMkLst>
          <pc:docMk/>
          <pc:sldMk cId="880026501" sldId="5587"/>
        </pc:sldMkLst>
        <pc:spChg chg="mod">
          <ac:chgData name="Kruger, Brooke (HQC)" userId="2c34d6aa-e25a-4a54-9d94-0b82e46957d3" providerId="ADAL" clId="{18EB3AC4-E36B-4288-9243-E6D8603502A0}" dt="2025-01-27T15:34:55.763" v="837" actId="20577"/>
          <ac:spMkLst>
            <pc:docMk/>
            <pc:sldMk cId="880026501" sldId="5587"/>
            <ac:spMk id="11" creationId="{DB4A16BC-492B-0EE1-EFFC-3EBE110B36B5}"/>
          </ac:spMkLst>
        </pc:spChg>
        <pc:spChg chg="mod">
          <ac:chgData name="Kruger, Brooke (HQC)" userId="2c34d6aa-e25a-4a54-9d94-0b82e46957d3" providerId="ADAL" clId="{18EB3AC4-E36B-4288-9243-E6D8603502A0}" dt="2025-01-27T15:34:15.363" v="670" actId="20577"/>
          <ac:spMkLst>
            <pc:docMk/>
            <pc:sldMk cId="880026501" sldId="5587"/>
            <ac:spMk id="13" creationId="{DA5D7C46-B922-4144-9A19-109359F320E3}"/>
          </ac:spMkLst>
        </pc:spChg>
        <pc:spChg chg="mod">
          <ac:chgData name="Kruger, Brooke (HQC)" userId="2c34d6aa-e25a-4a54-9d94-0b82e46957d3" providerId="ADAL" clId="{18EB3AC4-E36B-4288-9243-E6D8603502A0}" dt="2025-01-27T15:33:37.636" v="613" actId="1035"/>
          <ac:spMkLst>
            <pc:docMk/>
            <pc:sldMk cId="880026501" sldId="5587"/>
            <ac:spMk id="14" creationId="{E7939121-D8E5-70A6-0D34-4F96EBB059CA}"/>
          </ac:spMkLst>
        </pc:spChg>
        <pc:spChg chg="mod">
          <ac:chgData name="Kruger, Brooke (HQC)" userId="2c34d6aa-e25a-4a54-9d94-0b82e46957d3" providerId="ADAL" clId="{18EB3AC4-E36B-4288-9243-E6D8603502A0}" dt="2025-01-27T15:34:05.974" v="656" actId="20577"/>
          <ac:spMkLst>
            <pc:docMk/>
            <pc:sldMk cId="880026501" sldId="5587"/>
            <ac:spMk id="16" creationId="{433D29AB-CC56-40E2-B483-B5E6EB61218E}"/>
          </ac:spMkLst>
        </pc:spChg>
        <pc:spChg chg="mod">
          <ac:chgData name="Kruger, Brooke (HQC)" userId="2c34d6aa-e25a-4a54-9d94-0b82e46957d3" providerId="ADAL" clId="{18EB3AC4-E36B-4288-9243-E6D8603502A0}" dt="2025-01-27T15:33:43.284" v="619" actId="1036"/>
          <ac:spMkLst>
            <pc:docMk/>
            <pc:sldMk cId="880026501" sldId="5587"/>
            <ac:spMk id="17" creationId="{861CF83A-8D8B-8B62-038A-04DA4517A0B1}"/>
          </ac:spMkLst>
        </pc:spChg>
        <pc:picChg chg="mod">
          <ac:chgData name="Kruger, Brooke (HQC)" userId="2c34d6aa-e25a-4a54-9d94-0b82e46957d3" providerId="ADAL" clId="{18EB3AC4-E36B-4288-9243-E6D8603502A0}" dt="2025-01-27T15:37:03.084" v="838" actId="14826"/>
          <ac:picMkLst>
            <pc:docMk/>
            <pc:sldMk cId="880026501" sldId="5587"/>
            <ac:picMk id="6" creationId="{A9FD164B-5D66-A366-9F1C-025149D96E9F}"/>
          </ac:picMkLst>
        </pc:picChg>
        <pc:picChg chg="mod">
          <ac:chgData name="Kruger, Brooke (HQC)" userId="2c34d6aa-e25a-4a54-9d94-0b82e46957d3" providerId="ADAL" clId="{18EB3AC4-E36B-4288-9243-E6D8603502A0}" dt="2025-01-27T15:32:40.744" v="533" actId="1076"/>
          <ac:picMkLst>
            <pc:docMk/>
            <pc:sldMk cId="880026501" sldId="5587"/>
            <ac:picMk id="9" creationId="{CC4F55E4-6400-701F-CAD3-7E8B83FD6101}"/>
          </ac:picMkLst>
        </pc:picChg>
      </pc:sldChg>
      <pc:sldChg chg="modSp mod">
        <pc:chgData name="Kruger, Brooke (HQC)" userId="2c34d6aa-e25a-4a54-9d94-0b82e46957d3" providerId="ADAL" clId="{18EB3AC4-E36B-4288-9243-E6D8603502A0}" dt="2025-01-20T16:13:05.822" v="454" actId="14100"/>
        <pc:sldMkLst>
          <pc:docMk/>
          <pc:sldMk cId="2539525390" sldId="6799"/>
        </pc:sldMkLst>
        <pc:spChg chg="mod">
          <ac:chgData name="Kruger, Brooke (HQC)" userId="2c34d6aa-e25a-4a54-9d94-0b82e46957d3" providerId="ADAL" clId="{18EB3AC4-E36B-4288-9243-E6D8603502A0}" dt="2025-01-20T16:11:02.324" v="254" actId="20577"/>
          <ac:spMkLst>
            <pc:docMk/>
            <pc:sldMk cId="2539525390" sldId="6799"/>
            <ac:spMk id="6" creationId="{D37665F8-3BAA-4806-A199-56765C053A03}"/>
          </ac:spMkLst>
        </pc:spChg>
        <pc:spChg chg="mod">
          <ac:chgData name="Kruger, Brooke (HQC)" userId="2c34d6aa-e25a-4a54-9d94-0b82e46957d3" providerId="ADAL" clId="{18EB3AC4-E36B-4288-9243-E6D8603502A0}" dt="2025-01-20T16:11:48.593" v="416" actId="20577"/>
          <ac:spMkLst>
            <pc:docMk/>
            <pc:sldMk cId="2539525390" sldId="6799"/>
            <ac:spMk id="10" creationId="{2A6819AD-76CE-4A47-919D-8896E23876CF}"/>
          </ac:spMkLst>
        </pc:spChg>
        <pc:spChg chg="mod">
          <ac:chgData name="Kruger, Brooke (HQC)" userId="2c34d6aa-e25a-4a54-9d94-0b82e46957d3" providerId="ADAL" clId="{18EB3AC4-E36B-4288-9243-E6D8603502A0}" dt="2025-01-20T16:12:03.056" v="449" actId="20577"/>
          <ac:spMkLst>
            <pc:docMk/>
            <pc:sldMk cId="2539525390" sldId="6799"/>
            <ac:spMk id="11" creationId="{CC0700DD-AFE6-45DB-A0FB-E336C138DD26}"/>
          </ac:spMkLst>
        </pc:spChg>
        <pc:spChg chg="mod">
          <ac:chgData name="Kruger, Brooke (HQC)" userId="2c34d6aa-e25a-4a54-9d94-0b82e46957d3" providerId="ADAL" clId="{18EB3AC4-E36B-4288-9243-E6D8603502A0}" dt="2025-01-20T16:11:11.303" v="270" actId="20577"/>
          <ac:spMkLst>
            <pc:docMk/>
            <pc:sldMk cId="2539525390" sldId="6799"/>
            <ac:spMk id="15" creationId="{D34B4061-6590-2D44-A3BB-AC4443E6A213}"/>
          </ac:spMkLst>
        </pc:spChg>
        <pc:picChg chg="mod">
          <ac:chgData name="Kruger, Brooke (HQC)" userId="2c34d6aa-e25a-4a54-9d94-0b82e46957d3" providerId="ADAL" clId="{18EB3AC4-E36B-4288-9243-E6D8603502A0}" dt="2025-01-20T16:12:59.817" v="452" actId="14100"/>
          <ac:picMkLst>
            <pc:docMk/>
            <pc:sldMk cId="2539525390" sldId="6799"/>
            <ac:picMk id="2" creationId="{6837F795-949F-D7C9-BEE7-2A15AF48F4FD}"/>
          </ac:picMkLst>
        </pc:picChg>
        <pc:picChg chg="mod">
          <ac:chgData name="Kruger, Brooke (HQC)" userId="2c34d6aa-e25a-4a54-9d94-0b82e46957d3" providerId="ADAL" clId="{18EB3AC4-E36B-4288-9243-E6D8603502A0}" dt="2025-01-20T16:13:05.822" v="454" actId="14100"/>
          <ac:picMkLst>
            <pc:docMk/>
            <pc:sldMk cId="2539525390" sldId="6799"/>
            <ac:picMk id="3" creationId="{9C4197E4-D5B4-90EA-4836-2B1E24ADE04D}"/>
          </ac:picMkLst>
        </pc:picChg>
      </pc:sldChg>
      <pc:sldChg chg="addSp delSp modSp mod modTransition">
        <pc:chgData name="Kruger, Brooke (HQC)" userId="2c34d6aa-e25a-4a54-9d94-0b82e46957d3" providerId="ADAL" clId="{18EB3AC4-E36B-4288-9243-E6D8603502A0}" dt="2025-01-31T14:31:59.866" v="854"/>
        <pc:sldMkLst>
          <pc:docMk/>
          <pc:sldMk cId="3956373979" sldId="6995"/>
        </pc:sldMkLst>
        <pc:spChg chg="mod">
          <ac:chgData name="Kruger, Brooke (HQC)" userId="2c34d6aa-e25a-4a54-9d94-0b82e46957d3" providerId="ADAL" clId="{18EB3AC4-E36B-4288-9243-E6D8603502A0}" dt="2025-01-20T16:25:41.044" v="517" actId="1076"/>
          <ac:spMkLst>
            <pc:docMk/>
            <pc:sldMk cId="3956373979" sldId="6995"/>
            <ac:spMk id="12" creationId="{14387D6C-F4F0-611F-5B68-C75010A68AB0}"/>
          </ac:spMkLst>
        </pc:spChg>
        <pc:spChg chg="mod">
          <ac:chgData name="Kruger, Brooke (HQC)" userId="2c34d6aa-e25a-4a54-9d94-0b82e46957d3" providerId="ADAL" clId="{18EB3AC4-E36B-4288-9243-E6D8603502A0}" dt="2025-01-20T16:20:20.860" v="500" actId="1076"/>
          <ac:spMkLst>
            <pc:docMk/>
            <pc:sldMk cId="3956373979" sldId="6995"/>
            <ac:spMk id="15" creationId="{A74C0026-6F66-843F-CB8E-5B39A307A7F6}"/>
          </ac:spMkLst>
        </pc:spChg>
        <pc:picChg chg="add mod modCrop">
          <ac:chgData name="Kruger, Brooke (HQC)" userId="2c34d6aa-e25a-4a54-9d94-0b82e46957d3" providerId="ADAL" clId="{18EB3AC4-E36B-4288-9243-E6D8603502A0}" dt="2025-01-20T16:21:42.174" v="507" actId="14861"/>
          <ac:picMkLst>
            <pc:docMk/>
            <pc:sldMk cId="3956373979" sldId="6995"/>
            <ac:picMk id="7" creationId="{461D8DD4-F625-88EC-36C3-D75602ED9282}"/>
          </ac:picMkLst>
        </pc:picChg>
        <pc:cxnChg chg="add mod ord">
          <ac:chgData name="Kruger, Brooke (HQC)" userId="2c34d6aa-e25a-4a54-9d94-0b82e46957d3" providerId="ADAL" clId="{18EB3AC4-E36B-4288-9243-E6D8603502A0}" dt="2025-01-20T16:20:55.406" v="505" actId="167"/>
          <ac:cxnSpMkLst>
            <pc:docMk/>
            <pc:sldMk cId="3956373979" sldId="6995"/>
            <ac:cxnSpMk id="8" creationId="{E2C3E06A-21D9-781D-E1AD-F2C917AF8AF5}"/>
          </ac:cxnSpMkLst>
        </pc:cxnChg>
      </pc:sldChg>
      <pc:sldChg chg="modSp del mod">
        <pc:chgData name="Kruger, Brooke (HQC)" userId="2c34d6aa-e25a-4a54-9d94-0b82e46957d3" providerId="ADAL" clId="{18EB3AC4-E36B-4288-9243-E6D8603502A0}" dt="2025-01-27T15:31:46.941" v="530" actId="47"/>
        <pc:sldMkLst>
          <pc:docMk/>
          <pc:sldMk cId="4146949943" sldId="9036"/>
        </pc:sldMkLst>
      </pc:sldChg>
      <pc:sldChg chg="del">
        <pc:chgData name="Kruger, Brooke (HQC)" userId="2c34d6aa-e25a-4a54-9d94-0b82e46957d3" providerId="ADAL" clId="{18EB3AC4-E36B-4288-9243-E6D8603502A0}" dt="2025-01-20T16:26:05.035" v="518" actId="2696"/>
        <pc:sldMkLst>
          <pc:docMk/>
          <pc:sldMk cId="873526326" sldId="9081"/>
        </pc:sldMkLst>
      </pc:sldChg>
      <pc:sldChg chg="addSp delSp modSp mod">
        <pc:chgData name="Kruger, Brooke (HQC)" userId="2c34d6aa-e25a-4a54-9d94-0b82e46957d3" providerId="ADAL" clId="{18EB3AC4-E36B-4288-9243-E6D8603502A0}" dt="2025-01-20T16:04:55.670" v="154" actId="1076"/>
        <pc:sldMkLst>
          <pc:docMk/>
          <pc:sldMk cId="3755553257" sldId="9394"/>
        </pc:sldMkLst>
        <pc:spChg chg="mod">
          <ac:chgData name="Kruger, Brooke (HQC)" userId="2c34d6aa-e25a-4a54-9d94-0b82e46957d3" providerId="ADAL" clId="{18EB3AC4-E36B-4288-9243-E6D8603502A0}" dt="2025-01-20T16:04:11.366" v="152" actId="1076"/>
          <ac:spMkLst>
            <pc:docMk/>
            <pc:sldMk cId="3755553257" sldId="9394"/>
            <ac:spMk id="5" creationId="{7C10F731-BE51-4851-2906-FEA4EA52C09E}"/>
          </ac:spMkLst>
        </pc:spChg>
        <pc:spChg chg="mod">
          <ac:chgData name="Kruger, Brooke (HQC)" userId="2c34d6aa-e25a-4a54-9d94-0b82e46957d3" providerId="ADAL" clId="{18EB3AC4-E36B-4288-9243-E6D8603502A0}" dt="2025-01-20T16:04:35.185" v="153" actId="1076"/>
          <ac:spMkLst>
            <pc:docMk/>
            <pc:sldMk cId="3755553257" sldId="9394"/>
            <ac:spMk id="6" creationId="{9CE85F41-ED95-A02E-FEB9-2187D29B3869}"/>
          </ac:spMkLst>
        </pc:spChg>
        <pc:spChg chg="mod">
          <ac:chgData name="Kruger, Brooke (HQC)" userId="2c34d6aa-e25a-4a54-9d94-0b82e46957d3" providerId="ADAL" clId="{18EB3AC4-E36B-4288-9243-E6D8603502A0}" dt="2025-01-20T16:04:55.670" v="154" actId="1076"/>
          <ac:spMkLst>
            <pc:docMk/>
            <pc:sldMk cId="3755553257" sldId="9394"/>
            <ac:spMk id="9" creationId="{DFD35BC7-B9D0-4E42-A528-266898317271}"/>
          </ac:spMkLst>
        </pc:spChg>
        <pc:picChg chg="add mod ord modCrop">
          <ac:chgData name="Kruger, Brooke (HQC)" userId="2c34d6aa-e25a-4a54-9d94-0b82e46957d3" providerId="ADAL" clId="{18EB3AC4-E36B-4288-9243-E6D8603502A0}" dt="2025-01-20T16:04:08.762" v="151" actId="1076"/>
          <ac:picMkLst>
            <pc:docMk/>
            <pc:sldMk cId="3755553257" sldId="9394"/>
            <ac:picMk id="12" creationId="{24CE7D92-3F13-C025-F061-F35DA594C3E0}"/>
          </ac:picMkLst>
        </pc:picChg>
        <pc:cxnChg chg="mod">
          <ac:chgData name="Kruger, Brooke (HQC)" userId="2c34d6aa-e25a-4a54-9d94-0b82e46957d3" providerId="ADAL" clId="{18EB3AC4-E36B-4288-9243-E6D8603502A0}" dt="2025-01-20T16:04:35.185" v="153" actId="1076"/>
          <ac:cxnSpMkLst>
            <pc:docMk/>
            <pc:sldMk cId="3755553257" sldId="9394"/>
            <ac:cxnSpMk id="10" creationId="{4ADE41C9-0E31-4CBC-8CE8-A9A7B5B0B7D4}"/>
          </ac:cxnSpMkLst>
        </pc:cxnChg>
      </pc:sldChg>
    </pc:docChg>
  </pc:docChgLst>
  <pc:docChgLst>
    <pc:chgData name="Kruger, Brooke (HQC)" userId="2c34d6aa-e25a-4a54-9d94-0b82e46957d3" providerId="ADAL" clId="{CB79C291-A305-43A4-A4FD-E5929FA262F6}"/>
    <pc:docChg chg="undo redo custSel addSld delSld modSld sldOrd addSection delSection modSection">
      <pc:chgData name="Kruger, Brooke (HQC)" userId="2c34d6aa-e25a-4a54-9d94-0b82e46957d3" providerId="ADAL" clId="{CB79C291-A305-43A4-A4FD-E5929FA262F6}" dt="2024-10-21T19:03:25.112" v="1309" actId="20577"/>
      <pc:docMkLst>
        <pc:docMk/>
      </pc:docMkLst>
      <pc:sldChg chg="del">
        <pc:chgData name="Kruger, Brooke (HQC)" userId="2c34d6aa-e25a-4a54-9d94-0b82e46957d3" providerId="ADAL" clId="{CB79C291-A305-43A4-A4FD-E5929FA262F6}" dt="2024-10-21T15:28:41.571" v="761" actId="47"/>
        <pc:sldMkLst>
          <pc:docMk/>
          <pc:sldMk cId="621384653" sldId="371"/>
        </pc:sldMkLst>
      </pc:sldChg>
      <pc:sldChg chg="del">
        <pc:chgData name="Kruger, Brooke (HQC)" userId="2c34d6aa-e25a-4a54-9d94-0b82e46957d3" providerId="ADAL" clId="{CB79C291-A305-43A4-A4FD-E5929FA262F6}" dt="2024-10-21T15:28:41.458" v="757" actId="47"/>
        <pc:sldMkLst>
          <pc:docMk/>
          <pc:sldMk cId="950461280" sldId="628"/>
        </pc:sldMkLst>
      </pc:sldChg>
      <pc:sldChg chg="del">
        <pc:chgData name="Kruger, Brooke (HQC)" userId="2c34d6aa-e25a-4a54-9d94-0b82e46957d3" providerId="ADAL" clId="{CB79C291-A305-43A4-A4FD-E5929FA262F6}" dt="2024-10-21T15:28:41.730" v="765" actId="47"/>
        <pc:sldMkLst>
          <pc:docMk/>
          <pc:sldMk cId="2174829691" sldId="657"/>
        </pc:sldMkLst>
      </pc:sldChg>
      <pc:sldChg chg="del">
        <pc:chgData name="Kruger, Brooke (HQC)" userId="2c34d6aa-e25a-4a54-9d94-0b82e46957d3" providerId="ADAL" clId="{CB79C291-A305-43A4-A4FD-E5929FA262F6}" dt="2024-10-21T15:28:41.911" v="771" actId="47"/>
        <pc:sldMkLst>
          <pc:docMk/>
          <pc:sldMk cId="3739275384" sldId="659"/>
        </pc:sldMkLst>
      </pc:sldChg>
      <pc:sldChg chg="modSp mod">
        <pc:chgData name="Kruger, Brooke (HQC)" userId="2c34d6aa-e25a-4a54-9d94-0b82e46957d3" providerId="ADAL" clId="{CB79C291-A305-43A4-A4FD-E5929FA262F6}" dt="2024-10-21T19:03:25.112" v="1309" actId="20577"/>
        <pc:sldMkLst>
          <pc:docMk/>
          <pc:sldMk cId="2338863990" sldId="716"/>
        </pc:sldMkLst>
      </pc:sldChg>
      <pc:sldChg chg="del">
        <pc:chgData name="Kruger, Brooke (HQC)" userId="2c34d6aa-e25a-4a54-9d94-0b82e46957d3" providerId="ADAL" clId="{CB79C291-A305-43A4-A4FD-E5929FA262F6}" dt="2024-10-21T15:28:41.421" v="756" actId="47"/>
        <pc:sldMkLst>
          <pc:docMk/>
          <pc:sldMk cId="2472064020" sldId="758"/>
        </pc:sldMkLst>
      </pc:sldChg>
      <pc:sldChg chg="del">
        <pc:chgData name="Kruger, Brooke (HQC)" userId="2c34d6aa-e25a-4a54-9d94-0b82e46957d3" providerId="ADAL" clId="{CB79C291-A305-43A4-A4FD-E5929FA262F6}" dt="2024-10-21T15:28:50.128" v="796" actId="47"/>
        <pc:sldMkLst>
          <pc:docMk/>
          <pc:sldMk cId="2488524639" sldId="1453"/>
        </pc:sldMkLst>
      </pc:sldChg>
      <pc:sldChg chg="del">
        <pc:chgData name="Kruger, Brooke (HQC)" userId="2c34d6aa-e25a-4a54-9d94-0b82e46957d3" providerId="ADAL" clId="{CB79C291-A305-43A4-A4FD-E5929FA262F6}" dt="2024-10-21T15:28:37.616" v="737" actId="47"/>
        <pc:sldMkLst>
          <pc:docMk/>
          <pc:sldMk cId="3693472044" sldId="2345"/>
        </pc:sldMkLst>
      </pc:sldChg>
      <pc:sldChg chg="del">
        <pc:chgData name="Kruger, Brooke (HQC)" userId="2c34d6aa-e25a-4a54-9d94-0b82e46957d3" providerId="ADAL" clId="{CB79C291-A305-43A4-A4FD-E5929FA262F6}" dt="2024-10-21T15:28:37.223" v="736" actId="47"/>
        <pc:sldMkLst>
          <pc:docMk/>
          <pc:sldMk cId="684264383" sldId="2551"/>
        </pc:sldMkLst>
      </pc:sldChg>
      <pc:sldChg chg="del">
        <pc:chgData name="Kruger, Brooke (HQC)" userId="2c34d6aa-e25a-4a54-9d94-0b82e46957d3" providerId="ADAL" clId="{CB79C291-A305-43A4-A4FD-E5929FA262F6}" dt="2024-10-21T15:28:41.795" v="767" actId="47"/>
        <pc:sldMkLst>
          <pc:docMk/>
          <pc:sldMk cId="2450104229" sldId="2749"/>
        </pc:sldMkLst>
      </pc:sldChg>
      <pc:sldChg chg="del">
        <pc:chgData name="Kruger, Brooke (HQC)" userId="2c34d6aa-e25a-4a54-9d94-0b82e46957d3" providerId="ADAL" clId="{CB79C291-A305-43A4-A4FD-E5929FA262F6}" dt="2024-10-21T15:28:39.501" v="745" actId="47"/>
        <pc:sldMkLst>
          <pc:docMk/>
          <pc:sldMk cId="1771953360" sldId="2890"/>
        </pc:sldMkLst>
      </pc:sldChg>
      <pc:sldChg chg="del">
        <pc:chgData name="Kruger, Brooke (HQC)" userId="2c34d6aa-e25a-4a54-9d94-0b82e46957d3" providerId="ADAL" clId="{CB79C291-A305-43A4-A4FD-E5929FA262F6}" dt="2024-10-21T15:28:44.618" v="775" actId="47"/>
        <pc:sldMkLst>
          <pc:docMk/>
          <pc:sldMk cId="3768132656" sldId="3007"/>
        </pc:sldMkLst>
      </pc:sldChg>
      <pc:sldChg chg="del">
        <pc:chgData name="Kruger, Brooke (HQC)" userId="2c34d6aa-e25a-4a54-9d94-0b82e46957d3" providerId="ADAL" clId="{CB79C291-A305-43A4-A4FD-E5929FA262F6}" dt="2024-10-21T15:28:46.977" v="791" actId="47"/>
        <pc:sldMkLst>
          <pc:docMk/>
          <pc:sldMk cId="487980540" sldId="3457"/>
        </pc:sldMkLst>
      </pc:sldChg>
      <pc:sldChg chg="modSp del mod ord">
        <pc:chgData name="Kruger, Brooke (HQC)" userId="2c34d6aa-e25a-4a54-9d94-0b82e46957d3" providerId="ADAL" clId="{CB79C291-A305-43A4-A4FD-E5929FA262F6}" dt="2024-10-21T17:54:10.118" v="808" actId="2696"/>
        <pc:sldMkLst>
          <pc:docMk/>
          <pc:sldMk cId="1781237964" sldId="4143"/>
        </pc:sldMkLst>
      </pc:sldChg>
      <pc:sldChg chg="del">
        <pc:chgData name="Kruger, Brooke (HQC)" userId="2c34d6aa-e25a-4a54-9d94-0b82e46957d3" providerId="ADAL" clId="{CB79C291-A305-43A4-A4FD-E5929FA262F6}" dt="2024-10-21T15:28:41.900" v="770" actId="47"/>
        <pc:sldMkLst>
          <pc:docMk/>
          <pc:sldMk cId="3452562565" sldId="4575"/>
        </pc:sldMkLst>
      </pc:sldChg>
      <pc:sldChg chg="addSp delSp modSp mod ord">
        <pc:chgData name="Kruger, Brooke (HQC)" userId="2c34d6aa-e25a-4a54-9d94-0b82e46957d3" providerId="ADAL" clId="{CB79C291-A305-43A4-A4FD-E5929FA262F6}" dt="2024-10-21T17:59:12.307" v="911" actId="1076"/>
        <pc:sldMkLst>
          <pc:docMk/>
          <pc:sldMk cId="2047020239" sldId="5498"/>
        </pc:sldMkLst>
      </pc:sldChg>
      <pc:sldChg chg="del">
        <pc:chgData name="Kruger, Brooke (HQC)" userId="2c34d6aa-e25a-4a54-9d94-0b82e46957d3" providerId="ADAL" clId="{CB79C291-A305-43A4-A4FD-E5929FA262F6}" dt="2024-10-21T15:28:39.008" v="744" actId="47"/>
        <pc:sldMkLst>
          <pc:docMk/>
          <pc:sldMk cId="880026501" sldId="5587"/>
        </pc:sldMkLst>
      </pc:sldChg>
      <pc:sldChg chg="del">
        <pc:chgData name="Kruger, Brooke (HQC)" userId="2c34d6aa-e25a-4a54-9d94-0b82e46957d3" providerId="ADAL" clId="{CB79C291-A305-43A4-A4FD-E5929FA262F6}" dt="2024-10-21T15:28:41.752" v="766" actId="47"/>
        <pc:sldMkLst>
          <pc:docMk/>
          <pc:sldMk cId="3085764695" sldId="5820"/>
        </pc:sldMkLst>
      </pc:sldChg>
      <pc:sldChg chg="del">
        <pc:chgData name="Kruger, Brooke (HQC)" userId="2c34d6aa-e25a-4a54-9d94-0b82e46957d3" providerId="ADAL" clId="{CB79C291-A305-43A4-A4FD-E5929FA262F6}" dt="2024-10-21T15:28:41.706" v="764" actId="47"/>
        <pc:sldMkLst>
          <pc:docMk/>
          <pc:sldMk cId="1962719964" sldId="6780"/>
        </pc:sldMkLst>
      </pc:sldChg>
      <pc:sldChg chg="modSp mod">
        <pc:chgData name="Kruger, Brooke (HQC)" userId="2c34d6aa-e25a-4a54-9d94-0b82e46957d3" providerId="ADAL" clId="{CB79C291-A305-43A4-A4FD-E5929FA262F6}" dt="2024-10-18T21:52:43.948" v="390" actId="14100"/>
        <pc:sldMkLst>
          <pc:docMk/>
          <pc:sldMk cId="2539525390" sldId="6799"/>
        </pc:sldMkLst>
      </pc:sldChg>
      <pc:sldChg chg="del">
        <pc:chgData name="Kruger, Brooke (HQC)" userId="2c34d6aa-e25a-4a54-9d94-0b82e46957d3" providerId="ADAL" clId="{CB79C291-A305-43A4-A4FD-E5929FA262F6}" dt="2024-10-21T15:28:41.817" v="768" actId="47"/>
        <pc:sldMkLst>
          <pc:docMk/>
          <pc:sldMk cId="1461700003" sldId="6834"/>
        </pc:sldMkLst>
      </pc:sldChg>
      <pc:sldChg chg="del">
        <pc:chgData name="Kruger, Brooke (HQC)" userId="2c34d6aa-e25a-4a54-9d94-0b82e46957d3" providerId="ADAL" clId="{CB79C291-A305-43A4-A4FD-E5929FA262F6}" dt="2024-10-21T15:28:45.496" v="781" actId="47"/>
        <pc:sldMkLst>
          <pc:docMk/>
          <pc:sldMk cId="2489905013" sldId="6989"/>
        </pc:sldMkLst>
      </pc:sldChg>
      <pc:sldChg chg="del">
        <pc:chgData name="Kruger, Brooke (HQC)" userId="2c34d6aa-e25a-4a54-9d94-0b82e46957d3" providerId="ADAL" clId="{CB79C291-A305-43A4-A4FD-E5929FA262F6}" dt="2024-10-21T15:28:45.465" v="780" actId="47"/>
        <pc:sldMkLst>
          <pc:docMk/>
          <pc:sldMk cId="2606242452" sldId="6990"/>
        </pc:sldMkLst>
      </pc:sldChg>
      <pc:sldChg chg="modSp add del mod setBg">
        <pc:chgData name="Kruger, Brooke (HQC)" userId="2c34d6aa-e25a-4a54-9d94-0b82e46957d3" providerId="ADAL" clId="{CB79C291-A305-43A4-A4FD-E5929FA262F6}" dt="2024-10-21T18:26:22.158" v="1294" actId="1076"/>
        <pc:sldMkLst>
          <pc:docMk/>
          <pc:sldMk cId="3956373979" sldId="6995"/>
        </pc:sldMkLst>
      </pc:sldChg>
      <pc:sldChg chg="del">
        <pc:chgData name="Kruger, Brooke (HQC)" userId="2c34d6aa-e25a-4a54-9d94-0b82e46957d3" providerId="ADAL" clId="{CB79C291-A305-43A4-A4FD-E5929FA262F6}" dt="2024-10-21T15:28:41.516" v="759" actId="47"/>
        <pc:sldMkLst>
          <pc:docMk/>
          <pc:sldMk cId="3226711496" sldId="7287"/>
        </pc:sldMkLst>
      </pc:sldChg>
      <pc:sldChg chg="del">
        <pc:chgData name="Kruger, Brooke (HQC)" userId="2c34d6aa-e25a-4a54-9d94-0b82e46957d3" providerId="ADAL" clId="{CB79C291-A305-43A4-A4FD-E5929FA262F6}" dt="2024-10-21T15:28:39.692" v="750" actId="47"/>
        <pc:sldMkLst>
          <pc:docMk/>
          <pc:sldMk cId="784923166" sldId="7299"/>
        </pc:sldMkLst>
      </pc:sldChg>
      <pc:sldChg chg="modSp del ord">
        <pc:chgData name="Kruger, Brooke (HQC)" userId="2c34d6aa-e25a-4a54-9d94-0b82e46957d3" providerId="ADAL" clId="{CB79C291-A305-43A4-A4FD-E5929FA262F6}" dt="2024-10-21T15:29:46.339" v="804" actId="47"/>
        <pc:sldMkLst>
          <pc:docMk/>
          <pc:sldMk cId="2138067301" sldId="7356"/>
        </pc:sldMkLst>
      </pc:sldChg>
      <pc:sldChg chg="del">
        <pc:chgData name="Kruger, Brooke (HQC)" userId="2c34d6aa-e25a-4a54-9d94-0b82e46957d3" providerId="ADAL" clId="{CB79C291-A305-43A4-A4FD-E5929FA262F6}" dt="2024-10-21T15:28:38.616" v="742" actId="47"/>
        <pc:sldMkLst>
          <pc:docMk/>
          <pc:sldMk cId="2462267837" sldId="7365"/>
        </pc:sldMkLst>
      </pc:sldChg>
      <pc:sldChg chg="del">
        <pc:chgData name="Kruger, Brooke (HQC)" userId="2c34d6aa-e25a-4a54-9d94-0b82e46957d3" providerId="ADAL" clId="{CB79C291-A305-43A4-A4FD-E5929FA262F6}" dt="2024-10-21T15:28:38.401" v="741" actId="47"/>
        <pc:sldMkLst>
          <pc:docMk/>
          <pc:sldMk cId="1730934729" sldId="7366"/>
        </pc:sldMkLst>
      </pc:sldChg>
      <pc:sldChg chg="del">
        <pc:chgData name="Kruger, Brooke (HQC)" userId="2c34d6aa-e25a-4a54-9d94-0b82e46957d3" providerId="ADAL" clId="{CB79C291-A305-43A4-A4FD-E5929FA262F6}" dt="2024-10-21T15:28:41.487" v="758" actId="47"/>
        <pc:sldMkLst>
          <pc:docMk/>
          <pc:sldMk cId="51770586" sldId="7526"/>
        </pc:sldMkLst>
      </pc:sldChg>
      <pc:sldChg chg="del">
        <pc:chgData name="Kruger, Brooke (HQC)" userId="2c34d6aa-e25a-4a54-9d94-0b82e46957d3" providerId="ADAL" clId="{CB79C291-A305-43A4-A4FD-E5929FA262F6}" dt="2024-10-21T15:28:39.757" v="752" actId="47"/>
        <pc:sldMkLst>
          <pc:docMk/>
          <pc:sldMk cId="1785534488" sldId="7726"/>
        </pc:sldMkLst>
      </pc:sldChg>
      <pc:sldChg chg="del">
        <pc:chgData name="Kruger, Brooke (HQC)" userId="2c34d6aa-e25a-4a54-9d94-0b82e46957d3" providerId="ADAL" clId="{CB79C291-A305-43A4-A4FD-E5929FA262F6}" dt="2024-10-21T15:28:41.860" v="769" actId="47"/>
        <pc:sldMkLst>
          <pc:docMk/>
          <pc:sldMk cId="2087622138" sldId="7764"/>
        </pc:sldMkLst>
      </pc:sldChg>
      <pc:sldChg chg="addSp delSp modSp add del mod ord">
        <pc:chgData name="Kruger, Brooke (HQC)" userId="2c34d6aa-e25a-4a54-9d94-0b82e46957d3" providerId="ADAL" clId="{CB79C291-A305-43A4-A4FD-E5929FA262F6}" dt="2024-10-18T21:36:17.279" v="309" actId="47"/>
        <pc:sldMkLst>
          <pc:docMk/>
          <pc:sldMk cId="755381118" sldId="7891"/>
        </pc:sldMkLst>
      </pc:sldChg>
      <pc:sldChg chg="del">
        <pc:chgData name="Kruger, Brooke (HQC)" userId="2c34d6aa-e25a-4a54-9d94-0b82e46957d3" providerId="ADAL" clId="{CB79C291-A305-43A4-A4FD-E5929FA262F6}" dt="2024-10-21T15:28:38.797" v="743" actId="47"/>
        <pc:sldMkLst>
          <pc:docMk/>
          <pc:sldMk cId="3038399412" sldId="7893"/>
        </pc:sldMkLst>
      </pc:sldChg>
      <pc:sldChg chg="del">
        <pc:chgData name="Kruger, Brooke (HQC)" userId="2c34d6aa-e25a-4a54-9d94-0b82e46957d3" providerId="ADAL" clId="{CB79C291-A305-43A4-A4FD-E5929FA262F6}" dt="2024-10-21T15:28:42.585" v="773" actId="47"/>
        <pc:sldMkLst>
          <pc:docMk/>
          <pc:sldMk cId="80066727" sldId="8112"/>
        </pc:sldMkLst>
      </pc:sldChg>
      <pc:sldChg chg="del">
        <pc:chgData name="Kruger, Brooke (HQC)" userId="2c34d6aa-e25a-4a54-9d94-0b82e46957d3" providerId="ADAL" clId="{CB79C291-A305-43A4-A4FD-E5929FA262F6}" dt="2024-10-21T15:28:39.657" v="749" actId="47"/>
        <pc:sldMkLst>
          <pc:docMk/>
          <pc:sldMk cId="2887612424" sldId="8149"/>
        </pc:sldMkLst>
      </pc:sldChg>
      <pc:sldChg chg="addSp delSp modSp mod ord modShow">
        <pc:chgData name="Kruger, Brooke (HQC)" userId="2c34d6aa-e25a-4a54-9d94-0b82e46957d3" providerId="ADAL" clId="{CB79C291-A305-43A4-A4FD-E5929FA262F6}" dt="2024-10-21T18:02:15.935" v="914" actId="729"/>
        <pc:sldMkLst>
          <pc:docMk/>
          <pc:sldMk cId="4146949943" sldId="9036"/>
        </pc:sldMkLst>
      </pc:sldChg>
      <pc:sldChg chg="del">
        <pc:chgData name="Kruger, Brooke (HQC)" userId="2c34d6aa-e25a-4a54-9d94-0b82e46957d3" providerId="ADAL" clId="{CB79C291-A305-43A4-A4FD-E5929FA262F6}" dt="2024-10-21T15:28:39.627" v="748" actId="47"/>
        <pc:sldMkLst>
          <pc:docMk/>
          <pc:sldMk cId="980409177" sldId="9055"/>
        </pc:sldMkLst>
      </pc:sldChg>
      <pc:sldChg chg="del">
        <pc:chgData name="Kruger, Brooke (HQC)" userId="2c34d6aa-e25a-4a54-9d94-0b82e46957d3" providerId="ADAL" clId="{CB79C291-A305-43A4-A4FD-E5929FA262F6}" dt="2024-10-21T15:28:44.851" v="776" actId="47"/>
        <pc:sldMkLst>
          <pc:docMk/>
          <pc:sldMk cId="3334399624" sldId="9059"/>
        </pc:sldMkLst>
      </pc:sldChg>
      <pc:sldChg chg="del">
        <pc:chgData name="Kruger, Brooke (HQC)" userId="2c34d6aa-e25a-4a54-9d94-0b82e46957d3" providerId="ADAL" clId="{CB79C291-A305-43A4-A4FD-E5929FA262F6}" dt="2024-10-21T15:28:47.358" v="793" actId="47"/>
        <pc:sldMkLst>
          <pc:docMk/>
          <pc:sldMk cId="488128223" sldId="9063"/>
        </pc:sldMkLst>
      </pc:sldChg>
      <pc:sldChg chg="del">
        <pc:chgData name="Kruger, Brooke (HQC)" userId="2c34d6aa-e25a-4a54-9d94-0b82e46957d3" providerId="ADAL" clId="{CB79C291-A305-43A4-A4FD-E5929FA262F6}" dt="2024-10-21T15:28:45.434" v="779" actId="47"/>
        <pc:sldMkLst>
          <pc:docMk/>
          <pc:sldMk cId="3112564480" sldId="9064"/>
        </pc:sldMkLst>
      </pc:sldChg>
      <pc:sldChg chg="del">
        <pc:chgData name="Kruger, Brooke (HQC)" userId="2c34d6aa-e25a-4a54-9d94-0b82e46957d3" providerId="ADAL" clId="{CB79C291-A305-43A4-A4FD-E5929FA262F6}" dt="2024-10-21T17:53:42.259" v="805" actId="2696"/>
        <pc:sldMkLst>
          <pc:docMk/>
          <pc:sldMk cId="2204824386" sldId="9065"/>
        </pc:sldMkLst>
      </pc:sldChg>
      <pc:sldChg chg="del">
        <pc:chgData name="Kruger, Brooke (HQC)" userId="2c34d6aa-e25a-4a54-9d94-0b82e46957d3" providerId="ADAL" clId="{CB79C291-A305-43A4-A4FD-E5929FA262F6}" dt="2024-10-21T15:28:46.810" v="790" actId="47"/>
        <pc:sldMkLst>
          <pc:docMk/>
          <pc:sldMk cId="2091045128" sldId="9066"/>
        </pc:sldMkLst>
      </pc:sldChg>
      <pc:sldChg chg="modSp mod">
        <pc:chgData name="Kruger, Brooke (HQC)" userId="2c34d6aa-e25a-4a54-9d94-0b82e46957d3" providerId="ADAL" clId="{CB79C291-A305-43A4-A4FD-E5929FA262F6}" dt="2024-10-18T22:06:37.723" v="404" actId="20577"/>
        <pc:sldMkLst>
          <pc:docMk/>
          <pc:sldMk cId="1540673488" sldId="9080"/>
        </pc:sldMkLst>
      </pc:sldChg>
      <pc:sldChg chg="addSp modSp mod ord modShow">
        <pc:chgData name="Kruger, Brooke (HQC)" userId="2c34d6aa-e25a-4a54-9d94-0b82e46957d3" providerId="ADAL" clId="{CB79C291-A305-43A4-A4FD-E5929FA262F6}" dt="2024-10-21T18:02:12.947" v="913" actId="729"/>
        <pc:sldMkLst>
          <pc:docMk/>
          <pc:sldMk cId="873526326" sldId="9081"/>
        </pc:sldMkLst>
      </pc:sldChg>
      <pc:sldChg chg="del">
        <pc:chgData name="Kruger, Brooke (HQC)" userId="2c34d6aa-e25a-4a54-9d94-0b82e46957d3" providerId="ADAL" clId="{CB79C291-A305-43A4-A4FD-E5929FA262F6}" dt="2024-10-21T15:28:38.016" v="739" actId="47"/>
        <pc:sldMkLst>
          <pc:docMk/>
          <pc:sldMk cId="2143381793" sldId="9082"/>
        </pc:sldMkLst>
      </pc:sldChg>
      <pc:sldChg chg="del">
        <pc:chgData name="Kruger, Brooke (HQC)" userId="2c34d6aa-e25a-4a54-9d94-0b82e46957d3" providerId="ADAL" clId="{CB79C291-A305-43A4-A4FD-E5929FA262F6}" dt="2024-10-21T15:28:37.786" v="738" actId="47"/>
        <pc:sldMkLst>
          <pc:docMk/>
          <pc:sldMk cId="2196767015" sldId="9083"/>
        </pc:sldMkLst>
      </pc:sldChg>
      <pc:sldChg chg="del">
        <pc:chgData name="Kruger, Brooke (HQC)" userId="2c34d6aa-e25a-4a54-9d94-0b82e46957d3" providerId="ADAL" clId="{CB79C291-A305-43A4-A4FD-E5929FA262F6}" dt="2024-10-21T15:28:41.653" v="763" actId="47"/>
        <pc:sldMkLst>
          <pc:docMk/>
          <pc:sldMk cId="4090593872" sldId="9090"/>
        </pc:sldMkLst>
      </pc:sldChg>
      <pc:sldChg chg="del">
        <pc:chgData name="Kruger, Brooke (HQC)" userId="2c34d6aa-e25a-4a54-9d94-0b82e46957d3" providerId="ADAL" clId="{CB79C291-A305-43A4-A4FD-E5929FA262F6}" dt="2024-10-21T15:28:41.620" v="762" actId="47"/>
        <pc:sldMkLst>
          <pc:docMk/>
          <pc:sldMk cId="977533764" sldId="9092"/>
        </pc:sldMkLst>
      </pc:sldChg>
      <pc:sldChg chg="del">
        <pc:chgData name="Kruger, Brooke (HQC)" userId="2c34d6aa-e25a-4a54-9d94-0b82e46957d3" providerId="ADAL" clId="{CB79C291-A305-43A4-A4FD-E5929FA262F6}" dt="2024-10-21T15:28:47.509" v="794" actId="47"/>
        <pc:sldMkLst>
          <pc:docMk/>
          <pc:sldMk cId="932943449" sldId="9100"/>
        </pc:sldMkLst>
      </pc:sldChg>
      <pc:sldChg chg="del">
        <pc:chgData name="Kruger, Brooke (HQC)" userId="2c34d6aa-e25a-4a54-9d94-0b82e46957d3" providerId="ADAL" clId="{CB79C291-A305-43A4-A4FD-E5929FA262F6}" dt="2024-10-21T15:28:47.713" v="795" actId="47"/>
        <pc:sldMkLst>
          <pc:docMk/>
          <pc:sldMk cId="3212741292" sldId="9103"/>
        </pc:sldMkLst>
      </pc:sldChg>
      <pc:sldChg chg="del">
        <pc:chgData name="Kruger, Brooke (HQC)" userId="2c34d6aa-e25a-4a54-9d94-0b82e46957d3" providerId="ADAL" clId="{CB79C291-A305-43A4-A4FD-E5929FA262F6}" dt="2024-10-21T15:28:41.557" v="760" actId="47"/>
        <pc:sldMkLst>
          <pc:docMk/>
          <pc:sldMk cId="935260740" sldId="9168"/>
        </pc:sldMkLst>
      </pc:sldChg>
      <pc:sldChg chg="del">
        <pc:chgData name="Kruger, Brooke (HQC)" userId="2c34d6aa-e25a-4a54-9d94-0b82e46957d3" providerId="ADAL" clId="{CB79C291-A305-43A4-A4FD-E5929FA262F6}" dt="2024-10-21T15:28:44.352" v="774" actId="47"/>
        <pc:sldMkLst>
          <pc:docMk/>
          <pc:sldMk cId="2012040633" sldId="9204"/>
        </pc:sldMkLst>
      </pc:sldChg>
      <pc:sldChg chg="del">
        <pc:chgData name="Kruger, Brooke (HQC)" userId="2c34d6aa-e25a-4a54-9d94-0b82e46957d3" providerId="ADAL" clId="{CB79C291-A305-43A4-A4FD-E5929FA262F6}" dt="2024-10-21T15:28:41.953" v="772" actId="47"/>
        <pc:sldMkLst>
          <pc:docMk/>
          <pc:sldMk cId="4003135353" sldId="9205"/>
        </pc:sldMkLst>
      </pc:sldChg>
      <pc:sldChg chg="del">
        <pc:chgData name="Kruger, Brooke (HQC)" userId="2c34d6aa-e25a-4a54-9d94-0b82e46957d3" providerId="ADAL" clId="{CB79C291-A305-43A4-A4FD-E5929FA262F6}" dt="2024-10-21T15:28:38.200" v="740" actId="47"/>
        <pc:sldMkLst>
          <pc:docMk/>
          <pc:sldMk cId="2122795156" sldId="9206"/>
        </pc:sldMkLst>
      </pc:sldChg>
      <pc:sldChg chg="del">
        <pc:chgData name="Kruger, Brooke (HQC)" userId="2c34d6aa-e25a-4a54-9d94-0b82e46957d3" providerId="ADAL" clId="{CB79C291-A305-43A4-A4FD-E5929FA262F6}" dt="2024-10-21T15:28:36.740" v="735" actId="47"/>
        <pc:sldMkLst>
          <pc:docMk/>
          <pc:sldMk cId="3566441254" sldId="9210"/>
        </pc:sldMkLst>
      </pc:sldChg>
      <pc:sldChg chg="del">
        <pc:chgData name="Kruger, Brooke (HQC)" userId="2c34d6aa-e25a-4a54-9d94-0b82e46957d3" providerId="ADAL" clId="{CB79C291-A305-43A4-A4FD-E5929FA262F6}" dt="2024-10-21T15:28:45.355" v="777" actId="47"/>
        <pc:sldMkLst>
          <pc:docMk/>
          <pc:sldMk cId="1795216800" sldId="9212"/>
        </pc:sldMkLst>
      </pc:sldChg>
      <pc:sldChg chg="del">
        <pc:chgData name="Kruger, Brooke (HQC)" userId="2c34d6aa-e25a-4a54-9d94-0b82e46957d3" providerId="ADAL" clId="{CB79C291-A305-43A4-A4FD-E5929FA262F6}" dt="2024-10-21T15:29:07.803" v="799" actId="47"/>
        <pc:sldMkLst>
          <pc:docMk/>
          <pc:sldMk cId="3838787272" sldId="9280"/>
        </pc:sldMkLst>
      </pc:sldChg>
      <pc:sldChg chg="del">
        <pc:chgData name="Kruger, Brooke (HQC)" userId="2c34d6aa-e25a-4a54-9d94-0b82e46957d3" providerId="ADAL" clId="{CB79C291-A305-43A4-A4FD-E5929FA262F6}" dt="2024-10-21T15:28:41.346" v="754" actId="47"/>
        <pc:sldMkLst>
          <pc:docMk/>
          <pc:sldMk cId="2945869955" sldId="9281"/>
        </pc:sldMkLst>
      </pc:sldChg>
      <pc:sldChg chg="del">
        <pc:chgData name="Kruger, Brooke (HQC)" userId="2c34d6aa-e25a-4a54-9d94-0b82e46957d3" providerId="ADAL" clId="{CB79C291-A305-43A4-A4FD-E5929FA262F6}" dt="2024-10-21T15:28:39.541" v="746" actId="47"/>
        <pc:sldMkLst>
          <pc:docMk/>
          <pc:sldMk cId="2535523149" sldId="9282"/>
        </pc:sldMkLst>
      </pc:sldChg>
      <pc:sldChg chg="del">
        <pc:chgData name="Kruger, Brooke (HQC)" userId="2c34d6aa-e25a-4a54-9d94-0b82e46957d3" providerId="ADAL" clId="{CB79C291-A305-43A4-A4FD-E5929FA262F6}" dt="2024-10-21T15:28:39.569" v="747" actId="47"/>
        <pc:sldMkLst>
          <pc:docMk/>
          <pc:sldMk cId="3662220049" sldId="9283"/>
        </pc:sldMkLst>
      </pc:sldChg>
      <pc:sldChg chg="del">
        <pc:chgData name="Kruger, Brooke (HQC)" userId="2c34d6aa-e25a-4a54-9d94-0b82e46957d3" providerId="ADAL" clId="{CB79C291-A305-43A4-A4FD-E5929FA262F6}" dt="2024-10-21T15:28:41.391" v="755" actId="47"/>
        <pc:sldMkLst>
          <pc:docMk/>
          <pc:sldMk cId="1501351691" sldId="9284"/>
        </pc:sldMkLst>
      </pc:sldChg>
      <pc:sldChg chg="addSp delSp modSp add del mod">
        <pc:chgData name="Kruger, Brooke (HQC)" userId="2c34d6aa-e25a-4a54-9d94-0b82e46957d3" providerId="ADAL" clId="{CB79C291-A305-43A4-A4FD-E5929FA262F6}" dt="2024-10-21T18:21:28.500" v="1072" actId="14100"/>
        <pc:sldMkLst>
          <pc:docMk/>
          <pc:sldMk cId="2586612442" sldId="9353"/>
        </pc:sldMkLst>
      </pc:sldChg>
      <pc:sldChg chg="del">
        <pc:chgData name="Kruger, Brooke (HQC)" userId="2c34d6aa-e25a-4a54-9d94-0b82e46957d3" providerId="ADAL" clId="{CB79C291-A305-43A4-A4FD-E5929FA262F6}" dt="2024-10-21T15:28:40.842" v="753" actId="47"/>
        <pc:sldMkLst>
          <pc:docMk/>
          <pc:sldMk cId="3216303487" sldId="9367"/>
        </pc:sldMkLst>
      </pc:sldChg>
      <pc:sldChg chg="del">
        <pc:chgData name="Kruger, Brooke (HQC)" userId="2c34d6aa-e25a-4a54-9d94-0b82e46957d3" providerId="ADAL" clId="{CB79C291-A305-43A4-A4FD-E5929FA262F6}" dt="2024-10-21T15:28:46.583" v="789" actId="47"/>
        <pc:sldMkLst>
          <pc:docMk/>
          <pc:sldMk cId="358725685" sldId="9370"/>
        </pc:sldMkLst>
      </pc:sldChg>
      <pc:sldChg chg="del">
        <pc:chgData name="Kruger, Brooke (HQC)" userId="2c34d6aa-e25a-4a54-9d94-0b82e46957d3" providerId="ADAL" clId="{CB79C291-A305-43A4-A4FD-E5929FA262F6}" dt="2024-10-21T15:28:45.799" v="788" actId="47"/>
        <pc:sldMkLst>
          <pc:docMk/>
          <pc:sldMk cId="3792385414" sldId="9371"/>
        </pc:sldMkLst>
      </pc:sldChg>
      <pc:sldChg chg="del">
        <pc:chgData name="Kruger, Brooke (HQC)" userId="2c34d6aa-e25a-4a54-9d94-0b82e46957d3" providerId="ADAL" clId="{CB79C291-A305-43A4-A4FD-E5929FA262F6}" dt="2024-10-21T15:28:45.637" v="785" actId="47"/>
        <pc:sldMkLst>
          <pc:docMk/>
          <pc:sldMk cId="2900556965" sldId="9381"/>
        </pc:sldMkLst>
      </pc:sldChg>
      <pc:sldChg chg="del">
        <pc:chgData name="Kruger, Brooke (HQC)" userId="2c34d6aa-e25a-4a54-9d94-0b82e46957d3" providerId="ADAL" clId="{CB79C291-A305-43A4-A4FD-E5929FA262F6}" dt="2024-10-21T15:28:45.616" v="784" actId="47"/>
        <pc:sldMkLst>
          <pc:docMk/>
          <pc:sldMk cId="1255284246" sldId="9382"/>
        </pc:sldMkLst>
      </pc:sldChg>
      <pc:sldChg chg="del">
        <pc:chgData name="Kruger, Brooke (HQC)" userId="2c34d6aa-e25a-4a54-9d94-0b82e46957d3" providerId="ADAL" clId="{CB79C291-A305-43A4-A4FD-E5929FA262F6}" dt="2024-10-21T15:28:45.575" v="783" actId="47"/>
        <pc:sldMkLst>
          <pc:docMk/>
          <pc:sldMk cId="1130554948" sldId="9383"/>
        </pc:sldMkLst>
      </pc:sldChg>
      <pc:sldChg chg="del">
        <pc:chgData name="Kruger, Brooke (HQC)" userId="2c34d6aa-e25a-4a54-9d94-0b82e46957d3" providerId="ADAL" clId="{CB79C291-A305-43A4-A4FD-E5929FA262F6}" dt="2024-10-21T15:28:45.538" v="782" actId="47"/>
        <pc:sldMkLst>
          <pc:docMk/>
          <pc:sldMk cId="4159281530" sldId="9384"/>
        </pc:sldMkLst>
      </pc:sldChg>
      <pc:sldChg chg="del">
        <pc:chgData name="Kruger, Brooke (HQC)" userId="2c34d6aa-e25a-4a54-9d94-0b82e46957d3" providerId="ADAL" clId="{CB79C291-A305-43A4-A4FD-E5929FA262F6}" dt="2024-10-21T15:28:45.787" v="787" actId="47"/>
        <pc:sldMkLst>
          <pc:docMk/>
          <pc:sldMk cId="1769341400" sldId="9387"/>
        </pc:sldMkLst>
      </pc:sldChg>
      <pc:sldChg chg="del">
        <pc:chgData name="Kruger, Brooke (HQC)" userId="2c34d6aa-e25a-4a54-9d94-0b82e46957d3" providerId="ADAL" clId="{CB79C291-A305-43A4-A4FD-E5929FA262F6}" dt="2024-10-21T15:28:45.662" v="786" actId="47"/>
        <pc:sldMkLst>
          <pc:docMk/>
          <pc:sldMk cId="173864892" sldId="9390"/>
        </pc:sldMkLst>
      </pc:sldChg>
      <pc:sldChg chg="del">
        <pc:chgData name="Kruger, Brooke (HQC)" userId="2c34d6aa-e25a-4a54-9d94-0b82e46957d3" providerId="ADAL" clId="{CB79C291-A305-43A4-A4FD-E5929FA262F6}" dt="2024-10-21T15:28:47.171" v="792" actId="47"/>
        <pc:sldMkLst>
          <pc:docMk/>
          <pc:sldMk cId="2467913061" sldId="9391"/>
        </pc:sldMkLst>
      </pc:sldChg>
      <pc:sldChg chg="modSp del mod">
        <pc:chgData name="Kruger, Brooke (HQC)" userId="2c34d6aa-e25a-4a54-9d94-0b82e46957d3" providerId="ADAL" clId="{CB79C291-A305-43A4-A4FD-E5929FA262F6}" dt="2024-10-21T18:18:26.709" v="1036" actId="2696"/>
        <pc:sldMkLst>
          <pc:docMk/>
          <pc:sldMk cId="3232194478" sldId="9392"/>
        </pc:sldMkLst>
      </pc:sldChg>
      <pc:sldChg chg="new del">
        <pc:chgData name="Kruger, Brooke (HQC)" userId="2c34d6aa-e25a-4a54-9d94-0b82e46957d3" providerId="ADAL" clId="{CB79C291-A305-43A4-A4FD-E5929FA262F6}" dt="2024-10-18T21:48:50.006" v="377" actId="2696"/>
        <pc:sldMkLst>
          <pc:docMk/>
          <pc:sldMk cId="2630723785" sldId="9393"/>
        </pc:sldMkLst>
      </pc:sldChg>
      <pc:sldChg chg="modSp add mod">
        <pc:chgData name="Kruger, Brooke (HQC)" userId="2c34d6aa-e25a-4a54-9d94-0b82e46957d3" providerId="ADAL" clId="{CB79C291-A305-43A4-A4FD-E5929FA262F6}" dt="2024-10-21T14:49:11.983" v="420" actId="2711"/>
        <pc:sldMkLst>
          <pc:docMk/>
          <pc:sldMk cId="3692663534" sldId="9393"/>
        </pc:sldMkLst>
      </pc:sldChg>
      <pc:sldChg chg="add">
        <pc:chgData name="Kruger, Brooke (HQC)" userId="2c34d6aa-e25a-4a54-9d94-0b82e46957d3" providerId="ADAL" clId="{CB79C291-A305-43A4-A4FD-E5929FA262F6}" dt="2024-10-21T18:01:36.460" v="912"/>
        <pc:sldMkLst>
          <pc:docMk/>
          <pc:sldMk cId="719583127" sldId="9395"/>
        </pc:sldMkLst>
      </pc:sldChg>
      <pc:sldMasterChg chg="delSldLayout">
        <pc:chgData name="Kruger, Brooke (HQC)" userId="2c34d6aa-e25a-4a54-9d94-0b82e46957d3" providerId="ADAL" clId="{CB79C291-A305-43A4-A4FD-E5929FA262F6}" dt="2024-10-21T18:18:26.709" v="1036" actId="2696"/>
        <pc:sldMasterMkLst>
          <pc:docMk/>
          <pc:sldMasterMk cId="3413871359" sldId="2147483656"/>
        </pc:sldMasterMkLst>
        <pc:sldLayoutChg chg="del">
          <pc:chgData name="Kruger, Brooke (HQC)" userId="2c34d6aa-e25a-4a54-9d94-0b82e46957d3" providerId="ADAL" clId="{CB79C291-A305-43A4-A4FD-E5929FA262F6}" dt="2024-10-21T15:28:42.585" v="773" actId="47"/>
          <pc:sldLayoutMkLst>
            <pc:docMk/>
            <pc:sldMasterMk cId="3413871359" sldId="2147483656"/>
            <pc:sldLayoutMk cId="1148795076" sldId="2147484125"/>
          </pc:sldLayoutMkLst>
        </pc:sldLayoutChg>
        <pc:sldLayoutChg chg="del">
          <pc:chgData name="Kruger, Brooke (HQC)" userId="2c34d6aa-e25a-4a54-9d94-0b82e46957d3" providerId="ADAL" clId="{CB79C291-A305-43A4-A4FD-E5929FA262F6}" dt="2024-10-21T17:53:42.259" v="805" actId="2696"/>
          <pc:sldLayoutMkLst>
            <pc:docMk/>
            <pc:sldMasterMk cId="3413871359" sldId="2147483656"/>
            <pc:sldLayoutMk cId="2413875058" sldId="2147484127"/>
          </pc:sldLayoutMkLst>
        </pc:sldLayoutChg>
        <pc:sldLayoutChg chg="del">
          <pc:chgData name="Kruger, Brooke (HQC)" userId="2c34d6aa-e25a-4a54-9d94-0b82e46957d3" providerId="ADAL" clId="{CB79C291-A305-43A4-A4FD-E5929FA262F6}" dt="2024-10-21T15:28:45.787" v="787" actId="47"/>
          <pc:sldLayoutMkLst>
            <pc:docMk/>
            <pc:sldMasterMk cId="3413871359" sldId="2147483656"/>
            <pc:sldLayoutMk cId="1026945119" sldId="2147484128"/>
          </pc:sldLayoutMkLst>
        </pc:sldLayoutChg>
        <pc:sldLayoutChg chg="del">
          <pc:chgData name="Kruger, Brooke (HQC)" userId="2c34d6aa-e25a-4a54-9d94-0b82e46957d3" providerId="ADAL" clId="{CB79C291-A305-43A4-A4FD-E5929FA262F6}" dt="2024-10-21T18:18:26.709" v="1036" actId="2696"/>
          <pc:sldLayoutMkLst>
            <pc:docMk/>
            <pc:sldMasterMk cId="3413871359" sldId="2147483656"/>
            <pc:sldLayoutMk cId="3755180684" sldId="2147484133"/>
          </pc:sldLayoutMkLst>
        </pc:sldLayoutChg>
        <pc:sldLayoutChg chg="del">
          <pc:chgData name="Kruger, Brooke (HQC)" userId="2c34d6aa-e25a-4a54-9d94-0b82e46957d3" providerId="ADAL" clId="{CB79C291-A305-43A4-A4FD-E5929FA262F6}" dt="2024-10-21T15:28:41.730" v="765" actId="47"/>
          <pc:sldLayoutMkLst>
            <pc:docMk/>
            <pc:sldMasterMk cId="3413871359" sldId="2147483656"/>
            <pc:sldLayoutMk cId="1558913901" sldId="2147484134"/>
          </pc:sldLayoutMkLst>
        </pc:sldLayoutChg>
        <pc:sldLayoutChg chg="del">
          <pc:chgData name="Kruger, Brooke (HQC)" userId="2c34d6aa-e25a-4a54-9d94-0b82e46957d3" providerId="ADAL" clId="{CB79C291-A305-43A4-A4FD-E5929FA262F6}" dt="2024-10-21T15:28:41.911" v="771" actId="47"/>
          <pc:sldLayoutMkLst>
            <pc:docMk/>
            <pc:sldMasterMk cId="3413871359" sldId="2147483656"/>
            <pc:sldLayoutMk cId="499362887" sldId="2147484135"/>
          </pc:sldLayoutMkLst>
        </pc:sldLayoutChg>
        <pc:sldLayoutChg chg="del">
          <pc:chgData name="Kruger, Brooke (HQC)" userId="2c34d6aa-e25a-4a54-9d94-0b82e46957d3" providerId="ADAL" clId="{CB79C291-A305-43A4-A4FD-E5929FA262F6}" dt="2024-10-21T15:28:41.900" v="770" actId="47"/>
          <pc:sldLayoutMkLst>
            <pc:docMk/>
            <pc:sldMasterMk cId="3413871359" sldId="2147483656"/>
            <pc:sldLayoutMk cId="2337015399" sldId="2147484139"/>
          </pc:sldLayoutMkLst>
        </pc:sldLayoutChg>
        <pc:sldLayoutChg chg="del">
          <pc:chgData name="Kruger, Brooke (HQC)" userId="2c34d6aa-e25a-4a54-9d94-0b82e46957d3" providerId="ADAL" clId="{CB79C291-A305-43A4-A4FD-E5929FA262F6}" dt="2024-10-21T15:28:41.571" v="761" actId="47"/>
          <pc:sldLayoutMkLst>
            <pc:docMk/>
            <pc:sldMasterMk cId="3413871359" sldId="2147483656"/>
            <pc:sldLayoutMk cId="4231381261" sldId="2147484140"/>
          </pc:sldLayoutMkLst>
        </pc:sldLayoutChg>
        <pc:sldLayoutChg chg="del">
          <pc:chgData name="Kruger, Brooke (HQC)" userId="2c34d6aa-e25a-4a54-9d94-0b82e46957d3" providerId="ADAL" clId="{CB79C291-A305-43A4-A4FD-E5929FA262F6}" dt="2024-10-21T15:28:41.706" v="764" actId="47"/>
          <pc:sldLayoutMkLst>
            <pc:docMk/>
            <pc:sldMasterMk cId="3413871359" sldId="2147483656"/>
            <pc:sldLayoutMk cId="1906150348" sldId="2147484142"/>
          </pc:sldLayoutMkLst>
        </pc:sldLayoutChg>
        <pc:sldLayoutChg chg="del">
          <pc:chgData name="Kruger, Brooke (HQC)" userId="2c34d6aa-e25a-4a54-9d94-0b82e46957d3" providerId="ADAL" clId="{CB79C291-A305-43A4-A4FD-E5929FA262F6}" dt="2024-10-21T15:28:39.657" v="749" actId="47"/>
          <pc:sldLayoutMkLst>
            <pc:docMk/>
            <pc:sldMasterMk cId="3413871359" sldId="2147483656"/>
            <pc:sldLayoutMk cId="2666562659" sldId="214748414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C6686D-5CEB-BD34-EE33-58325FA291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7347BB-B444-CCEC-13D8-D6852320685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CBA4D8-4431-439F-8429-886A505E68A3}" type="datetimeFigureOut">
              <a:rPr lang="en-US" smtClean="0"/>
              <a:t>1/31/2025</a:t>
            </a:fld>
            <a:endParaRPr lang="en-US"/>
          </a:p>
        </p:txBody>
      </p:sp>
      <p:sp>
        <p:nvSpPr>
          <p:cNvPr id="4" name="Footer Placeholder 3">
            <a:extLst>
              <a:ext uri="{FF2B5EF4-FFF2-40B4-BE49-F238E27FC236}">
                <a16:creationId xmlns:a16="http://schemas.microsoft.com/office/drawing/2014/main" id="{272E0809-DD29-B81A-AA38-AD571AE6AF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A8E6C9-209B-5D23-5993-9783C93579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8F0B74-8BC9-400A-A6DA-898D1425E384}" type="slidenum">
              <a:rPr lang="en-US" smtClean="0"/>
              <a:t>‹#›</a:t>
            </a:fld>
            <a:endParaRPr lang="en-US"/>
          </a:p>
        </p:txBody>
      </p:sp>
    </p:spTree>
    <p:extLst>
      <p:ext uri="{BB962C8B-B14F-4D97-AF65-F5344CB8AC3E}">
        <p14:creationId xmlns:p14="http://schemas.microsoft.com/office/powerpoint/2010/main" val="211944162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5-30T19:05:03.30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0 249,'8'0,"64"-1,0 1,0 4,0 4,-2 2,79 22,-109-23,-1-2,2-1,-1-1,61-4,-53-1,-2 3,85 14,103 23,-203-34,2-1,-1-1,1-2,0-2,-2 0,2-3,-1 0,1-3,-2 0,1-2,56-23,-61 23,0 2,0 2,0-1,0 2,2 2,35 1,-28 1,0-2,0-1,36-8,-21 1,2 3,76 0,-9 0,-6-11,-80 10,70-5,548 13,-604 2,81 14,-78-10,75 5,-100-10,1 2,-2 1,1-1,-1 4,1-1,44 22,-44-17,-1-2,2-1,-1-1,1-1,54 7,-29-11,-1 0,0-3,0-3,2-2,-2-2,-2-2,74-23,-6-14,18-8,230-62,-311 109,0 1,0 3,99 6,-39 0,-92-2,1 2,-1 2,1 1,-2 0,1 0,-1 3,0 0,39 22,-34-17,-1-2,1 0,1-2,0-1,37 8,37 2,-53-8,-2-4,65 4,32-14,-89 0,0 1,0 4,60 8,-98-5,-1-1,0 2,29 12,-31-10,-1-2,2-2,1 2,-2-3,22 6,77 6,-38-3,119 3,-77-13,-58 1,-1-3,107-14,-148 10,1-1,-1-1,-1 0,2-1,-2-2,16-9,-14 7,-1 2,2 0,-1 0,25-6,9 2,0 2,1 4,1 1,82 1,42 2,166 8,-311 1,-1 1,1 2,-2 0,0 3,0 0,42 26,36 14,-30-14,27 8,-62-32,1-4,-1 1,64 2,17 7,40 2,-148-20,2-2,-1 0,-1-2,1 1,-1-2,1 0,25-11,-33 10,0-1,0-1,0 0,-2 0,1 0,-1-1,1-1,-2 1,10-13,38-35,-37 43,-1 1,2 1,0-1,2 4,-2-2,1 3,1 0,-1 0,1 1,28-2,21 2,120 7,-89 1,-70-2,-1 2,49 12,43 5,-91-19,-10-1,-1 2,2-1,-1 2,-1 0,1 2,35 13,37 22,122 49,-182-79,-1-2,1-1,-1-1,2-1,39-1,-27-4,26 2,80-11,-127 6,0-2,0 1,-1-4,1 2,-2-3,1 0,25-15,54-39,-57 35,0-1,3 4,82-32,73-29,-139 73,-1 1,2 3,-1 4,2 2,128 11,-170-4,0 2,0 0,-2 2,1 1,-1 0,37 21,41 16,-82-38,-1 1,1 1,-3 1,1-1,16 14,-22-13,2-2,-1 0,2-2,-1 2,2-3,-2 2,1-2,1 0,1-2,18 5,130 29,-124-28,0 1,2-4,77 7,-67-13,231-4,-238 0,-1-1,1-4,-2-1,60-19,-86 20,-1 1,0-2,0 0,17-14,49-26,-41 32,2 2,0 2,0 2,0 2,2 2,-1 2,1 2,82 3,273-1,219 7,-579-2,-2 2,2 2,-3 1,2 3,49 21,-42-17,-3-5,0-2,1-2,-1-2,2-2,-1-2,83-7,5 2,-2 7,-69 0,1-3,-1-2,62-10,-58-3,107-42,-18 6,-94 33,44-12,149-24,-222 50,0-1,0 4,0 1,2 0,-2 1,0 4,0-1,-2 2,55 17,-67-14,1-2,-1 4,-1-2,21 18,53 31,10-1,-75-40,1-1,1-2,29 11,-17-10,-1-1,2-2,0-2,2-2,-2-1,63 2,-24-9,253-4,-296-2,-1-2,1-1,-2 0,0-3,37-19,28-8,-16 10,1 5,1 2,1 5,1 4,170-7,-193 17,77-12,-76 6,76 0,799 11,-912-1,1 2,-1 0,30 11,-28-8,1 0,42 3,-48-8,0 4,-2-1,2 2,-1 0,25 14,63 14,124 5,-115-21,-66-9,95 5,-11-11,-42 0,0-3,117-17,-149 4,-1-4,116-47,-122 40,1 3,1 3,97-18,-23 19,161 1,527 17,-790-2,1-2,53-14,-52 10,2 1,40-2,-24 5,0 3,0 2,0 2,0 2,-2 3,89 26,30 41,-136-59,-2-1,3-2,-2-1,2-1,2-1,-2-4,1 1,62 4,-34-12,-1-3,1-5,-1 1,1-5,115-38,-107 23,2 5,2 1,-1 4,1 4,1 2,114-2,-149 13,1-3,56-11,-50 7,70-4,513 13,-591 2,1 2,-1 2,0 1,-1 1,1 4,-2 1,47 24,39 13,-78-35,-1-2,2-2,-1-2,2-2,-1-3,1-2,56-1,637-4,-695 4,-2 1,2 4,53 16,-86-21,64 22,-67-20,-1-1,1-1,0 0,-2 0,2 0,0-1,0-1,0 1,0-2,0 1,2-1,-2-1,0 1,0-2,0 1,0-1,0-1,15-6,123-51,6-4,295-82,-221 106,289-17,-450 51,-8-2,1-2,-2-4,103-37,-113 35,10 2,1 2,1 3,-1 3,1 2,-1 2,76 10,2-5,-112 0,0 0,2 1,-2 2,0 0,-2 2,2-1,-1 4,-1-1,31 20,-20-13,-23-10,1 1,-2-1,1 1,-1 1,0-2,12 19,41 35,-2-26,1-2,2-2,0-4,2-1,1-5,69 15,214 24,-259-53,0-2,150-13,-211 5,-2-3,1 0,47-19,-49 16,1 0,-2 3,2 0,38-5,148-4,252-7,73 23,-503-1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7T07:26:23.6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1047,'1796'0,"-1736"-2,70-13,-68 6,62 0,-32 9,-32 2,-2-4,1-1,77-15,173-36,-123 23,-15-4,-121 23,-1 2,101-7,54-1,12 2,-81 14,164-23,-142 4,253-3,-376 22,1-1,41-9,61-6,76 0,16-1,713 20,-726-19,-16 0,22 20,118-4,-188-14,118-4,-261 20,57 2,1-4,112-17,8-4,-127 20,92-19,-70 5,118-4,-166 18,350-60,-318 47,-40 8,1 2,-2 2,49-5,212-26,-116 17,-109 11,65-2,-82 6,-1-3,-1 0,56-17,-56 13,1 1,1 1,62-1,104-7,8-2,-113 13,195-32,-212 22,43 1,-1 8,152 9,-72 2,-153-8,81-12,-78 6,75-2,2039 13,-2140-5,-1 0,53-12,7-3,0 4,-45 7,88-5,-65 6,-46-2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07T07:26:29.6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0 700,'1755'0,"-1704"-3,86-15,-13 2,251-50,-141 19,168-35,-141 25,-88 16,-92 20,1 3,103-7,716-43,-736 61,-52 4,215-36,-218 21,110-5,-103 14,42-10,155-8,1415 28,-1687-2,78-16,-76 10,76-5,253-14,-298 22,-52 4,-1-2,1-1,-1 0,26-7,-27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6-18T03:06:19.85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12468 531,'839'0,"-803"3,-2 0,46 10,25 4,-41-10,178 10,-209-17,0 1,0 2,42 9,-21 0,-21-1,1-4,1-1,56 3,487-10,-544-1,-1-1,-1-1,1-2,0-2,-2-1,47-19,-19-1,-43 20,2 0,38-10,49-16,12-2,-108 34,175-36,-110 28,212-20,-263 29,1-1,39-10,-35 5,35-2,261 5,-190 7,-11-1,148-4,-172-6,8-1,-80 10,-14 0,2 0,-1-2,-1 1,1-1,1-1,16-6,-14 5,-1-1,-1 1,2 1,-1 1,19-1,25-3,-51 5,0-2,0 0,0 0,-2 0,2-2,-1 1,-1-1,1 1,-1-2,1 1,-1-1,10-12,-13 15,-1-1,0-1,2 2,-2-1,0-1,0 1,-2-1,2-1,-1 2,-1-1,1-1,-1 2,1-2,-1 1,-1-1,2 2,-2-2,0 1,0-1,0 2,-2-2,2 1,-3-7,2 9,-2-1,1 1,-1-2,2 2,-2 0,0 0,0-1,0 2,0-1,0 0,-2 0,2 2,0-2,-1 1,1-1,-2 2,1-1,1 1,-6-1,-11-4,2 2,-34-2,-32 1,-129 10,22 14,46-8,-71 2,-269-14,467-1,0 1,0-2,0 0,-22-9,19 6,-2 0,-31-2,-219 5,144 5,-7-4,-143 4,127 17,116-17,0 1,2 1,-2 4,-48 13,43-9,-1-3,0-2,-66 5,102-12,-52 5,29-5,-34 7,27-1,-21 5,-87 5,-120 4,176-4,8-1,49-9,1 2,-44 14,40-10,-52 9,14-10,0-4,-99-2,165-5,0 0,2 0,-2 0,1 1,-1-1,0 2,2-1,-11 5,12-4,1-1,-1 1,2-1,-2 1,1-1,-1 2,2-1,-1-1,1 2,-1-1,1 1,-1 0,1-2,-1 2,1 0,1-1,-2 1,1 0,1 3,-3 18,0-2,3 2,0-1,3 26,0 10,-2 457,-1-279,0-231,0-2,0 1,-1-1,1 1,-2 1,2-2,-4 10,2-13,1 1,1 1,-2-2,1 1,-1-1,1 1,-1-1,-1 1,2-1,-1 1,1-1,-1 1,-1-2,2 1,-2 1,1-2,1 1,-2-1,-2 2,-19 1,0 0,0-2,0 1,0-2,-27-5,-18 2,-771 0,432 5,-487-2,886 1,9 1,18 2,27 5,75 6,54-7,-143-8,679 3,-373-5,287 2,-619 0,-1 0,-1 0,2 0,-2-1,1 1,1-2,-2 2,1-1,-1-1,2 1,4-4,-8 2,2 2,-1-1,-1 1,2-2,-1 1,-1-1,1 2,-1-2,1 1,-1-1,-1 0,2 2,-1-2,-1 0,2 1,-2-1,1-4,-1-2,0 0,0 1,0-1,-1 2,-1-2,1 1,-1 1,-1-2,0 1,0 1,0-1,-1 1,1-1,-12-11,3 2,0 2,-2 0,1 0,-2 2,-18-14,18 18,0 0,0 0,-2 3,1-2,-17-2,-9-7,15 8,-2 0,2 2,-1 1,-2 1,1 1,-49 1,-396 4,452 1,1-1,0 4,-33 7,-27 4,-111 1,132-13,36-2,1 1,-1 0,-42 12,15 1,-1-1,-67 9,104-21,0 2,0-1,0 1,2 1,-1 0,-26 18,26-17,1 1,-1-1,1 1,-2-2,0-2,-27 8,-42-4,49-7,-47 11,71-9,1 0,-14 8,-18 5,-126 35,142-43,-40 4,41-8,-43 11,31-4,-1-1,1-2,-2-2,-38 1,-19-1,-99 5,-1138-11,1309-2,0-1,0 0,-32-10,26 7,-45-8,-181 13,133 2,-735-1,811 3,2 2,-61 13,65-9,-44 12,58-14,-2 1,-44 4,-13-9,-38 4,110-4,5-3,0 2,0-1,0 1,0 1,-15 4,3 4,0-4,-1 2,1-3,-2 0,-1-1,2-1,-1-1,-28 0,30-3,3-1,-1 2,1-1,-2 3,-32 8,20-4,1-1,-1-1,-38 1,-26 3,-131 18,139-23,56-4,-1 2,-61 11,49-4,0-1,-71 2,-94-11,83-1,-22 1,-158 2,214 10,-24-1,-176-10,272 2,2-1,-2 2,-36 11,34-8,1 0,-46 3,28-8,-1 1,1 2,-1 2,-49 15,68-15,-2 2,0-4,0 1,-33-1,37-1,1-1,1 2,-2 1,-29 11,26-8,1-2,-46 9,1-11,38-2,2 1,-36 6,14 0,-2-2,-81 1,108-7,-18 1,1 2,1 2,-1 2,1 1,-40 16,40-13,1-3,-3 0,1-3,1 0,-47-3,66 0,0-1,0 2,-26 7,23-4,2-2,-28 2,11-4,18-3,2 2,-1-1,-1 2,-36 12,12-1,-1-2,-79 9,-26 6,127-23,1 4,-1-1,-42 20,41-15,-4 0,-52 12,0 2,-93 47,117-46,-61 20,101-41,-1-2,0-1,0 0,-34 2,52-5,-2 0,2 0,0 0,0 0,-1 0,1 0,0 0,-2 0,2 0,0 0,-1 0,1 0,0 0,0 0,-2 0,2 0,0 0,-1 0,1 0,0-2,0 2,-2 0,2 0,0 0,0 0,-1-1,1 1,0 0,0 0,0-2,0 2,-2 0,2-1,0 1,0-2,2 1,-2 1,0-2,0 2,1-1,-1-1,2 2,-2-1,0 1,1-2,-1 2,2 0,-1-1,31-22,124-41,-138 58,37-17,-32 14,1 0,0 0,0 3,43-9,200 12,-145 5,-104-2,19 0,1 0,-2 3,54 10,-42-4,0-1,66 1,97-9,-86-2,89 2,-214 0,0 0,0 0,0 0,-1 0,1 0,0 0,0 0,0 0,0 0,0 0,0 0,0 0,0 0,0 0,0 0,0 0,0 0,0 0,0 0,0 0,0 0,0 0,0 0,0 0,0 0,0 0,0 2,0-2,1 0,-1 0,0 0,0 0,-12 3,-18 3,14-2,-2 1,1-1,-20 10,14-5,-23 4,2-2,2 2,2 1,-46 23,16 4,44-25,-31 14,18-13,21-10,2-1,-1 3,2 0,-21 14,26-17,-1 1,-1-1,-15 6,-18 12,26-13,-26 10,27-14,-27 19,37-22,2 1,0-1,0 1,0 1,2-2,-2 2,-6 11,0 2,9-13,0 0,-2 0,2 0,-1-1,-1 1,1-2,-1 1,1-1,-2 1,1-1,-1 1,0-2,-7 6,-4-3,-1-2,0 1,0-2,-27 3,-72-3,42-2,401-2,-10 1,-167-11,31 1,42 11,-207-2,-2-2,2 1,0-1,-1-1,-1-1,1 1,13-8,31-9,-49 18,-1-2,-1 2,1-1,-1-1,7-5,-7 5,1-1,-1 2,1 1,-1-2,13-2,377-91,-230 62,161-36,-299 65,-2-2,0-2,0 1,31-20,32-14,68-20,-115 44,53-29,-21 8,-58 32,-1 0,1-1,-2-1,0 1,0-2,0-2,12-13,-8 6,4 2,-1-1,2 2,0 2,44-25,-44 28,153-83,-134 76,1 1,58-16,-56 20,52-24,19-7,-98 40,2 0,-1 1,1 2,24-1,211 2,-107 5,83-3,-218 0,-2 2,0 1,0-2,0 2,0 2,12 4,22 4,-23-5,50 11,118 19,14-17,-134-6,11 1,359 14,6-30,-186-3,1293 3,-1513-1,1-4,49-10,16-3,-46 9,-1-3,0-1,-1-5,83-35,-58 23,143-31,-227 61,97-21,62-18,30-12,-105 30,66-12,-90 22,104-34,-137 35,165-56,-156 57,0 0,1 3,53-3,186-9,-256 16,1-1,0-1,24-7,-20 5,35-6,141-12,32-4,280-1,7 28,-362-11,-10 1,313 13,-415-5,86-15,11 0,-17 7,108-2,-189 14,309 11,33-1,-246-13,141-8,19-1,91 11,-374-1,0-1,0-1,0 0,19-7,13-2,-35 7,1 1,1-2,14-8,-14 7,-1-1,23-4,162-22,-49 7,25-3,-137 24,50-14,-13 2,-34 11,-8 1,55-17,-53 11,49-6,-26 6,-47 9,26-12,-28 11,1-1,0 2,18-4,4 2,1 4,61 2,-80 2,-16-1,0-2,0 0,0 0,0 0,0 0,0 0,0 0,0 1,-1-1,1 0,0 0,0 0,0 0,0 0,0 0,0 0,0 2,0-2,0 0,0 0,0 0,0 0,-2 0,2 0,0 0,0 0,0 0,0 0,0 0,0 0,0 0,-1 1,1-1,0 0,0 0,0 0,0 0,-2 0,-28 8,-69 7,-55 12,109-18,1-3,-71 4,-91-11,79-1,79 2,-5 2,-89-11,50 0,-149 4,160 5,-143 17,148-10,19-2,-171 23,-35 16,205-29,38-9,-25 6,-10-6,-1-3,-67-3,68-2,46 4,9-2,19 4,38 2,525 5,-370-13,-118 4,112-5,-91-15,-11 1,244 11,-204 8,-102-2,297-12,-213 3,126 7,-114 4,88-2,-223 0,2 1,-1-1,2 0,-1 0,-1 0,2-1,-1 1,-1-2,2 1,-1-1,-1 1,1-1,-1-1,5-1,-7 4,-2-2,0 2,1 0,-1 0,0-1,2 1,-2 0,0 0,0-2,1 2,-1 0,0-1,0 1,0 0,0-2,2 2,-2 0,0-1,0 1,0-2,0 2,0 0,0-1,0 1,0-2,0 2,0 0,0-1,0 1,0 0,0-2,-2 2,2-1,0 1,0 0,0-2,0 2,-1 0,1-1,0 1,0 0,-2 0,2-2,0 2,-1-1,-2-1,1 1,-1-1,0 1,0-1,0 1,2-1,-7 1,-62-14,44 10,1 1,-40-16,40 11,-1 3,1 0,-2 2,-36-4,4 2,-68-1,89 7,2-2,-64-11,70 5,0 2,0 2,0 1,0 1,0 2,-50 5,-236 28,260-29,-53 13,56-8,-70 3,-306-29,18 11,243 8,-579-2,698 3,-86 15,-5 0,110-14,-51 11,48-7,-34 2,-182 22,213-26,0-2,9-1,1 2,-26 7,20-5,1-1,-1-1,-56 1,-20 1,79-4,22-3,-1 2,-1-2,2 1,-1 1,1-1,-1 2,-1-1,-10 7,-1 1,1-1,-1-1,-1-1,0-1,-22 5,-20 5,31-8,-1-1,0-2,-55 1,80-6,4 0,-1 0,2 1,-1-1,1 0,-2 2,2-1,-7 2,10-3,-2 2,2-2,-1 0,1 1,0-1,-2 2,2-2,-1 0,1 1,0-1,-2 2,2-2,0 1,0-1,-1 2,1-2,0 1,0-1,0 2,0-1,0-1,0 2,0-2,0 1,0-1,0 2,0-1,0-1,0 2,0-2,0 1,0-1,1 2,-1-2,0 1,0-1,2 2,-2-2,1 3,4 3,-2 0,1 0,2 0,-1-2,-1 2,2-1,9 7,48 28,-46-29,178 88,-135-71,-53-25,40 21,62 20,-94-40,2 1,-1-1,1-1,-1-1,2-1,-1 1,-1-2,19-2,-19-1,2 2,0-1,-1-2,1 1,25-11,164-64,-187 74,1-1,-2 2,34-1,58 5,-105-1,-284 0,110 2,-289-2,449 0,-1 0,2 0,-14 4,-242 68,136-34,-370 79,355-95,-223 10,134-31,-192 11,-166 12,526-22,1 4,-70 15,35-5,-79 19,-1-1,134-25,1 2,0 1,-50 22,-32 10,-67 1,115-29,-107 37,157-43,1 4,-1-1,-25 20,5-3,2 0,4 0,-43 41,-52 40,60-60,-129 94,30-17,72-55,51-38,-1-1,-2-4,-2-1,-1-2,0-3,-1-3,-100 22,67-22,50-10,-64 8,207-19,-37 0,280 9,-9 2,-300-10,-2 2,55 12,-46-6,46 3,259-10,-179-4,-163 2,26-1,-1 2,1 1,-1 1,61 15,-59-8,1-2,1-1,1-1,-2-3,49 2,-37-7,-38 2,-32 0,-135-10,10 1,-389 19,-119 1,406-14,-500-8,379 2,-84-3,241 5,-110-10,-277-5,337 17,-49-13,-74-3,368 21,-95 2,-116-17,-179-12,-4 27,153 3,249-5,0 1,0-1,0-1,2 0,-2 0,0-1,-14-8,11 6,-1 0,-26-8,10 10,-1 1,-63 1,57 2,-52-6,29 0,-82-16,68 7,-2 3,1 3,-80 1,142 7,-2-1,2-1,0 0,-18-6,-27-4,-30 4,-175 6,131 6,-274-3,380 1,-1 2,1 2,-32 7,28-5,1-1,-34 2,61-8,-1 0,1 0,-1-2,2 2,-1-1,-1-1,1 1,1-1,-5-1,-20-7,28 10,-2 0,2 0,0 0,-1 0,1 1,0-1,-2 0,2 0,0 0,-1 0,1 0,0 0,-2 0,2 2,0-2,-1 0,1 0,0 1,0-1,-2 0,2 0,0 2,0-2,0 0,-1 0,1 1,0-1,0 0,0 2,0-2,0 0,0 1,0-1,-2 0,2 2,0-2,0 0,0 1,0-1,0 0,2 2,-2-2,0 1,3 31,-2-23,4 21,1 0,19 54,-7-30,-12-30,-1 0,-2 0,-2 0,1 45,1 22,0-73,0 0,1 0,2 0,11 23,-5-7,-5-16,17 27,-3-7,-3-2,-4-11,10 31,1 22,-23-77,-2-8,0-17,-18-63,9 52,-5-53,13-113,1 118,0 65,-3 0,1 0,-2 0,-1 0,-7-21,-9-36,5-3,4 27,1-1,4-1,-2-62,9 92,-2-1,-5-37,4 49,0 0,0 0,-2 1,1-1,-2 2,1-1,-8-10,1 3,-2-1,1-1,1-1,1 0,-13-31,15 28,0 0,-1 1,-2 1,-2-1,1 2,-22-27,31 44,-1-2,2 0,-1 1,1-1,-5-9,8 14,0-1,-1 1,1-1,0 1,0-1,0 1,0-1,0 1,0 1,0-2,0 1,0-1,0 1,0-1,1 1,-1-1,0 1,2-1,-2 2,1-1,-1-1,2 1,-2-1,1 2,-1-1,2-1,-1 2,-1-1,2 1,-1-2,1 1,-1 1,5-5,0 2,0 2,0-2,0 1,2-1,-2 2,0-1,1 2,7-1,64 1,-51 1,87 11,7 0,277-12,-185-1,-158-2,86-14,14-2,107 17,-142 2,-102 0,2-3,-2 0,28-7,19-4,88-1,-56 8,131 1,-214 4,1-1,-2 2,1-2,-1-2,1 1,20-10,10-2,-1-1,-22 10,0-1,0 1,2 2,38-5,89 10,-156-2,-288-17,-49 20,322 1,1-1,-1 2,-34 11,-22 2,56-11,0-1,-42 17,42-12,-1-1,-31 5,2-7,2-3,-86-4,43-2,-475 3,438 10,9 1,101-10,-1 2,2 0,-33 9,30-4,-1-4,-28 4,-23 1,-37 1,47-7,63-3,0 0,0 0,0 0,0 0,0 0,2 0,-2 0,0 0,0 0,0 0,0 0,0 0,0 0,0 2,0-2,0 0,0 0,0 0,1 0,-1 0,0 0,0 0,0 0,0 1,0-1,0 0,0 0,0 0,0 0,0 0,0 0,0 0,0 0,0 2,0-2,0 0,0 0,0 0,0 0,0 0,0 0,-1 0,1 1,0-1,0 0,0 0,0 0,0 0,0 0,0 0,0 0,0 0,0 0,0 0,-2 0,2 0,0 0,0 2,0-2,0 0,0 0,0 0,-1 0,17 6,11 1,2-1,-2-3,42 3,88-7,7-7,98-1,-199 6,66-12,18-3,372 12,-300 9,-109-3,116-1,-40-19,-154 17,58-13,10-2,-58 15,-21 3,2-2,35-8,86-26,-111 30,-1 1,53 1,145-5,-5 0,613 10,-823 1,0-1,0 2,-1 0,1 0,22 11,29 5,-25-11,-1-2,46-2,80-5,-71-1,338 1,-397-1,2-2,56-13,-1 1,101-4,-173 17,1 2,-1-4,30-8,26-4,124-20,157-22,-52 31,-67 8,-80-8,-104 17,92-8,-111 16,-1-2,47-11,67-26,5-2,-79 31,2 4,112-2,-3 1,286-41,-428 46,239-13,2 20,-102-1,165-1,-324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31.01.2025</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ictinc.ca/books/21-things-you-may-not-know-about-the-indian-act" TargetMode="External"/><Relationship Id="rId7" Type="http://schemas.openxmlformats.org/officeDocument/2006/relationships/hyperlink" Target="https://www.ictinc.ca/the-potlatch-ban-abolishment-of-first-nations-ceremonies"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ictinc.ca/blog/why-is-it-important-to-protect-revitalize-indigenous-languages" TargetMode="External"/><Relationship Id="rId5" Type="http://schemas.openxmlformats.org/officeDocument/2006/relationships/hyperlink" Target="https://www.ictinc.ca/blog/8-first-nation-reserve-faqs" TargetMode="External"/><Relationship Id="rId4" Type="http://schemas.openxmlformats.org/officeDocument/2006/relationships/hyperlink" Target="https://www.ictinc.ca/indian-residential-school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ndigenouspeoplesatlasofcanada.ca/article/history-of-residential-school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135983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8" lvl="1" indent="0">
              <a:buNone/>
            </a:pPr>
            <a:r>
              <a:rPr lang="en-CA" sz="1200" dirty="0">
                <a:latin typeface="Arial Narrow" panose="020B0606020202030204" pitchFamily="34" charset="0"/>
              </a:rPr>
              <a:t>ACEs are common: 28% physical abuse; 21% sexual abuse</a:t>
            </a:r>
          </a:p>
          <a:p>
            <a:pPr marL="457188" lvl="1" indent="0">
              <a:buNone/>
            </a:pPr>
            <a:r>
              <a:rPr lang="en-CA" sz="1200" dirty="0">
                <a:latin typeface="Arial Narrow" panose="020B0606020202030204" pitchFamily="34" charset="0"/>
              </a:rPr>
              <a:t>ACEs cluster: almost 40% reported ≥2 ACEs; 12.5% experienced ≥4 </a:t>
            </a:r>
          </a:p>
          <a:p>
            <a:pPr marL="457188" lvl="1" indent="0">
              <a:buNone/>
            </a:pPr>
            <a:r>
              <a:rPr lang="en-CA" sz="1200" dirty="0">
                <a:latin typeface="Arial Narrow" panose="020B0606020202030204" pitchFamily="34" charset="0"/>
              </a:rPr>
              <a:t>ACEs have a dose-response relationship with many health problems (numerous health, social, and behavioral problems throughout lifespan, including substance use disorders)</a:t>
            </a:r>
            <a:endParaRPr lang="en-US" sz="1200" dirty="0">
              <a:latin typeface="Arial Narrow" panose="020B0606020202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236653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595959"/>
                </a:solidFill>
                <a:effectLst/>
                <a:latin typeface="Open Sans" panose="020B0606030504020204" pitchFamily="34" charset="0"/>
              </a:rPr>
              <a:t>So why is the Doctrine of Discovery important today?</a:t>
            </a:r>
            <a:br>
              <a:rPr lang="en-US" b="0" i="0" dirty="0">
                <a:solidFill>
                  <a:srgbClr val="595959"/>
                </a:solidFill>
                <a:effectLst/>
                <a:latin typeface="Open Sans" panose="020B0606030504020204" pitchFamily="34" charset="0"/>
              </a:rPr>
            </a:br>
            <a:r>
              <a:rPr lang="en-US" b="0" i="0" dirty="0">
                <a:solidFill>
                  <a:srgbClr val="595959"/>
                </a:solidFill>
                <a:effectLst/>
                <a:latin typeface="Open Sans" panose="020B0606030504020204" pitchFamily="34" charset="0"/>
              </a:rPr>
              <a:t>It remains the basis for Canadian law and as such continues to impact Indigenous Peoples. </a:t>
            </a:r>
          </a:p>
          <a:p>
            <a:pPr algn="l"/>
            <a:r>
              <a:rPr lang="en-US" b="0" i="0" dirty="0">
                <a:solidFill>
                  <a:srgbClr val="595959"/>
                </a:solidFill>
                <a:effectLst/>
                <a:latin typeface="Open Sans" panose="020B0606030504020204" pitchFamily="34" charset="0"/>
              </a:rPr>
              <a:t>It gave sovereignty or title of Indigenous traditional lands and territories to the Crown. It remains today “the legal justification for the colonial occupation of our lands and our nations. As long as Canada bases its existence on that Doctrine, it is hard to characterize it as anything other than a racist state where one race has been given the right to subjugate and confiscate the lands of another.” [2]</a:t>
            </a:r>
          </a:p>
          <a:p>
            <a:pPr algn="l"/>
            <a:r>
              <a:rPr lang="en-US" b="0" i="0" dirty="0">
                <a:solidFill>
                  <a:srgbClr val="595959"/>
                </a:solidFill>
                <a:effectLst/>
                <a:latin typeface="Open Sans" panose="020B0606030504020204" pitchFamily="34" charset="0"/>
              </a:rPr>
              <a:t>It made possible the </a:t>
            </a:r>
            <a:r>
              <a:rPr lang="en-US" b="1" i="1" u="none" strike="noStrike" dirty="0">
                <a:solidFill>
                  <a:srgbClr val="C70000"/>
                </a:solidFill>
                <a:effectLst/>
                <a:latin typeface="Open Sans" panose="020B0606030504020204" pitchFamily="34" charset="0"/>
                <a:hlinkClick r:id="rId3"/>
              </a:rPr>
              <a:t>Indian Act</a:t>
            </a:r>
            <a:r>
              <a:rPr lang="en-US" b="0" i="0" dirty="0">
                <a:solidFill>
                  <a:srgbClr val="595959"/>
                </a:solidFill>
                <a:effectLst/>
                <a:latin typeface="Open Sans" panose="020B0606030504020204" pitchFamily="34" charset="0"/>
              </a:rPr>
              <a:t> and all of its genocidal laws and policies including the </a:t>
            </a:r>
            <a:r>
              <a:rPr lang="en-US" b="1" i="0" u="none" strike="noStrike" dirty="0">
                <a:solidFill>
                  <a:srgbClr val="C70000"/>
                </a:solidFill>
                <a:effectLst/>
                <a:latin typeface="Open Sans" panose="020B0606030504020204" pitchFamily="34" charset="0"/>
                <a:hlinkClick r:id="rId4"/>
              </a:rPr>
              <a:t>residential school system</a:t>
            </a:r>
            <a:r>
              <a:rPr lang="en-US" b="0" i="0" dirty="0">
                <a:solidFill>
                  <a:srgbClr val="595959"/>
                </a:solidFill>
                <a:effectLst/>
                <a:latin typeface="Open Sans" panose="020B0606030504020204" pitchFamily="34" charset="0"/>
              </a:rPr>
              <a:t>, removal of Indigenous Peoples from traditional lands to </a:t>
            </a:r>
            <a:r>
              <a:rPr lang="en-US" b="1" i="0" u="none" strike="noStrike" dirty="0">
                <a:solidFill>
                  <a:srgbClr val="C70000"/>
                </a:solidFill>
                <a:effectLst/>
                <a:latin typeface="Open Sans" panose="020B0606030504020204" pitchFamily="34" charset="0"/>
                <a:hlinkClick r:id="rId5"/>
              </a:rPr>
              <a:t>reserves</a:t>
            </a:r>
            <a:r>
              <a:rPr lang="en-US" b="0" i="0" dirty="0">
                <a:solidFill>
                  <a:srgbClr val="595959"/>
                </a:solidFill>
                <a:effectLst/>
                <a:latin typeface="Open Sans" panose="020B0606030504020204" pitchFamily="34" charset="0"/>
              </a:rPr>
              <a:t>, criminalization of </a:t>
            </a:r>
            <a:r>
              <a:rPr lang="en-US" b="1" i="0" u="none" strike="noStrike" dirty="0">
                <a:solidFill>
                  <a:srgbClr val="C70000"/>
                </a:solidFill>
                <a:effectLst/>
                <a:latin typeface="Open Sans" panose="020B0606030504020204" pitchFamily="34" charset="0"/>
                <a:hlinkClick r:id="rId6"/>
              </a:rPr>
              <a:t>languages</a:t>
            </a:r>
            <a:r>
              <a:rPr lang="en-US" b="0" i="0" dirty="0">
                <a:solidFill>
                  <a:srgbClr val="595959"/>
                </a:solidFill>
                <a:effectLst/>
                <a:latin typeface="Open Sans" panose="020B0606030504020204" pitchFamily="34" charset="0"/>
              </a:rPr>
              <a:t> and </a:t>
            </a:r>
            <a:r>
              <a:rPr lang="en-US" b="1" i="0" u="none" strike="noStrike" dirty="0">
                <a:solidFill>
                  <a:srgbClr val="C70000"/>
                </a:solidFill>
                <a:effectLst/>
                <a:latin typeface="Open Sans" panose="020B0606030504020204" pitchFamily="34" charset="0"/>
                <a:hlinkClick r:id="rId7"/>
              </a:rPr>
              <a:t>cultural ceremonies</a:t>
            </a:r>
            <a:r>
              <a:rPr lang="en-US" b="0" i="0" dirty="0">
                <a:solidFill>
                  <a:srgbClr val="595959"/>
                </a:solidFill>
                <a:effectLst/>
                <a:latin typeface="Open Sans" panose="020B0606030504020204" pitchFamily="34" charset="0"/>
              </a:rPr>
              <a:t>, and the creation, recognition and later denial of Treaty and Indigenous rights. </a:t>
            </a:r>
          </a:p>
          <a:p>
            <a:r>
              <a:rPr lang="en-US" sz="1200" dirty="0">
                <a:latin typeface="Arial Narrow" panose="020B0606020202030204" pitchFamily="34" charset="0"/>
              </a:rPr>
              <a:t>Emanates from a series of Papal Bulls (formal statements from the Pope) and extensions, </a:t>
            </a:r>
            <a:r>
              <a:rPr lang="en-US" sz="1600" dirty="0">
                <a:latin typeface="Arial Narrow" panose="020B0606020202030204" pitchFamily="34" charset="0"/>
              </a:rPr>
              <a:t>originating in the 1400s. Discovery was used as legal &amp; moral justification for colonial dispossession of sovereign Indigenous nations, including First Nations in what is now Canada</a:t>
            </a:r>
          </a:p>
          <a:p>
            <a:pPr algn="l"/>
            <a:endParaRPr lang="en-US" b="0" i="0" dirty="0">
              <a:solidFill>
                <a:srgbClr val="595959"/>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35BA0-EEE7-4580-93B6-84CACFC8325E}"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64706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71426" indent="-296701" eaLnBrk="0" hangingPunct="0">
              <a:spcBef>
                <a:spcPct val="30000"/>
              </a:spcBef>
              <a:defRPr sz="1200">
                <a:solidFill>
                  <a:schemeClr val="tx1"/>
                </a:solidFill>
                <a:latin typeface="Calibri" panose="020F0502020204030204" pitchFamily="34" charset="0"/>
              </a:defRPr>
            </a:lvl2pPr>
            <a:lvl3pPr marL="1186809" indent="-237362" eaLnBrk="0" hangingPunct="0">
              <a:spcBef>
                <a:spcPct val="30000"/>
              </a:spcBef>
              <a:defRPr sz="1200">
                <a:solidFill>
                  <a:schemeClr val="tx1"/>
                </a:solidFill>
                <a:latin typeface="Calibri" panose="020F0502020204030204" pitchFamily="34" charset="0"/>
              </a:defRPr>
            </a:lvl3pPr>
            <a:lvl4pPr marL="1661531" indent="-237362" eaLnBrk="0" hangingPunct="0">
              <a:spcBef>
                <a:spcPct val="30000"/>
              </a:spcBef>
              <a:defRPr sz="1200">
                <a:solidFill>
                  <a:schemeClr val="tx1"/>
                </a:solidFill>
                <a:latin typeface="Calibri" panose="020F0502020204030204" pitchFamily="34" charset="0"/>
              </a:defRPr>
            </a:lvl4pPr>
            <a:lvl5pPr marL="2136254" indent="-237362" eaLnBrk="0" hangingPunct="0">
              <a:spcBef>
                <a:spcPct val="30000"/>
              </a:spcBef>
              <a:defRPr sz="1200">
                <a:solidFill>
                  <a:schemeClr val="tx1"/>
                </a:solidFill>
                <a:latin typeface="Calibri" panose="020F0502020204030204" pitchFamily="34" charset="0"/>
              </a:defRPr>
            </a:lvl5pPr>
            <a:lvl6pPr marL="2610979" indent="-237362" eaLnBrk="0" fontAlgn="base" hangingPunct="0">
              <a:spcBef>
                <a:spcPct val="30000"/>
              </a:spcBef>
              <a:spcAft>
                <a:spcPct val="0"/>
              </a:spcAft>
              <a:defRPr sz="1200">
                <a:solidFill>
                  <a:schemeClr val="tx1"/>
                </a:solidFill>
                <a:latin typeface="Calibri" panose="020F0502020204030204" pitchFamily="34" charset="0"/>
              </a:defRPr>
            </a:lvl6pPr>
            <a:lvl7pPr marL="3085701" indent="-237362" eaLnBrk="0" fontAlgn="base" hangingPunct="0">
              <a:spcBef>
                <a:spcPct val="30000"/>
              </a:spcBef>
              <a:spcAft>
                <a:spcPct val="0"/>
              </a:spcAft>
              <a:defRPr sz="1200">
                <a:solidFill>
                  <a:schemeClr val="tx1"/>
                </a:solidFill>
                <a:latin typeface="Calibri" panose="020F0502020204030204" pitchFamily="34" charset="0"/>
              </a:defRPr>
            </a:lvl7pPr>
            <a:lvl8pPr marL="3560425" indent="-237362" eaLnBrk="0" fontAlgn="base" hangingPunct="0">
              <a:spcBef>
                <a:spcPct val="30000"/>
              </a:spcBef>
              <a:spcAft>
                <a:spcPct val="0"/>
              </a:spcAft>
              <a:defRPr sz="1200">
                <a:solidFill>
                  <a:schemeClr val="tx1"/>
                </a:solidFill>
                <a:latin typeface="Calibri" panose="020F0502020204030204" pitchFamily="34" charset="0"/>
              </a:defRPr>
            </a:lvl8pPr>
            <a:lvl9pPr marL="4035148" indent="-237362"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EABFA0A-85F1-4E2B-97B4-C166DA9A1832}" type="slidenum">
              <a:rPr kumimoji="0" lang="en-US" altLang="en-US" sz="1200" b="0" i="0" u="none" strike="noStrike" kern="1200" cap="none" spc="0" normalizeH="0" baseline="0" noProof="0">
                <a:ln>
                  <a:noFill/>
                </a:ln>
                <a:solidFill>
                  <a:srgbClr val="1D5253"/>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srgbClr val="1D525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7118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578508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23763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71426" indent="-296701" eaLnBrk="0" hangingPunct="0">
              <a:spcBef>
                <a:spcPct val="30000"/>
              </a:spcBef>
              <a:defRPr sz="1200">
                <a:solidFill>
                  <a:schemeClr val="tx1"/>
                </a:solidFill>
                <a:latin typeface="Calibri" panose="020F0502020204030204" pitchFamily="34" charset="0"/>
              </a:defRPr>
            </a:lvl2pPr>
            <a:lvl3pPr marL="1186809" indent="-237362" eaLnBrk="0" hangingPunct="0">
              <a:spcBef>
                <a:spcPct val="30000"/>
              </a:spcBef>
              <a:defRPr sz="1200">
                <a:solidFill>
                  <a:schemeClr val="tx1"/>
                </a:solidFill>
                <a:latin typeface="Calibri" panose="020F0502020204030204" pitchFamily="34" charset="0"/>
              </a:defRPr>
            </a:lvl3pPr>
            <a:lvl4pPr marL="1661531" indent="-237362" eaLnBrk="0" hangingPunct="0">
              <a:spcBef>
                <a:spcPct val="30000"/>
              </a:spcBef>
              <a:defRPr sz="1200">
                <a:solidFill>
                  <a:schemeClr val="tx1"/>
                </a:solidFill>
                <a:latin typeface="Calibri" panose="020F0502020204030204" pitchFamily="34" charset="0"/>
              </a:defRPr>
            </a:lvl4pPr>
            <a:lvl5pPr marL="2136254" indent="-237362" eaLnBrk="0" hangingPunct="0">
              <a:spcBef>
                <a:spcPct val="30000"/>
              </a:spcBef>
              <a:defRPr sz="1200">
                <a:solidFill>
                  <a:schemeClr val="tx1"/>
                </a:solidFill>
                <a:latin typeface="Calibri" panose="020F0502020204030204" pitchFamily="34" charset="0"/>
              </a:defRPr>
            </a:lvl5pPr>
            <a:lvl6pPr marL="2610979" indent="-237362" eaLnBrk="0" fontAlgn="base" hangingPunct="0">
              <a:spcBef>
                <a:spcPct val="30000"/>
              </a:spcBef>
              <a:spcAft>
                <a:spcPct val="0"/>
              </a:spcAft>
              <a:defRPr sz="1200">
                <a:solidFill>
                  <a:schemeClr val="tx1"/>
                </a:solidFill>
                <a:latin typeface="Calibri" panose="020F0502020204030204" pitchFamily="34" charset="0"/>
              </a:defRPr>
            </a:lvl6pPr>
            <a:lvl7pPr marL="3085701" indent="-237362" eaLnBrk="0" fontAlgn="base" hangingPunct="0">
              <a:spcBef>
                <a:spcPct val="30000"/>
              </a:spcBef>
              <a:spcAft>
                <a:spcPct val="0"/>
              </a:spcAft>
              <a:defRPr sz="1200">
                <a:solidFill>
                  <a:schemeClr val="tx1"/>
                </a:solidFill>
                <a:latin typeface="Calibri" panose="020F0502020204030204" pitchFamily="34" charset="0"/>
              </a:defRPr>
            </a:lvl7pPr>
            <a:lvl8pPr marL="3560425" indent="-237362" eaLnBrk="0" fontAlgn="base" hangingPunct="0">
              <a:spcBef>
                <a:spcPct val="30000"/>
              </a:spcBef>
              <a:spcAft>
                <a:spcPct val="0"/>
              </a:spcAft>
              <a:defRPr sz="1200">
                <a:solidFill>
                  <a:schemeClr val="tx1"/>
                </a:solidFill>
                <a:latin typeface="Calibri" panose="020F0502020204030204" pitchFamily="34" charset="0"/>
              </a:defRPr>
            </a:lvl8pPr>
            <a:lvl9pPr marL="4035148" indent="-237362"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B53303D-4C0B-4F15-B217-BD04F8161EE0}" type="slidenum">
              <a:rPr kumimoji="0" lang="en-US" altLang="en-US" sz="1200" b="0" i="0" u="none" strike="noStrike" kern="1200" cap="none" spc="0" normalizeH="0" baseline="0" noProof="0">
                <a:ln>
                  <a:noFill/>
                </a:ln>
                <a:solidFill>
                  <a:srgbClr val="1D5253"/>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1D525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64323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Minion Pro"/>
              </a:rPr>
              <a:t>While the federal residential school system began around 1883, the origins of the residential school system can be traced to as early as the 1830s — long before Confederation in 1867 — when the Anglican Church established a residential school in Brantford, Ont. Prior to this point, churches had built schools specifically for Indigenous children since the mid-1600s. Through this early period, these mission schools were primarily located in Eastern Canada, but as missions and colonial efforts moved west of the Great Lakes, so did the schools.</a:t>
            </a:r>
          </a:p>
          <a:p>
            <a:r>
              <a:rPr lang="en-US" dirty="0">
                <a:hlinkClick r:id="rId3"/>
              </a:rPr>
              <a:t>History of Residential Schools | Indigenous Peoples Atlas of Canada</a:t>
            </a:r>
            <a:r>
              <a:rPr lang="en-US" b="0" i="0" dirty="0">
                <a:effectLst/>
                <a:latin typeface="Minion Pro"/>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233394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229100"/>
            <a:ext cx="6856413" cy="3771900"/>
          </a:xfrm>
        </p:spPr>
        <p:txBody>
          <a:bodyPr/>
          <a:lstStyle/>
          <a:p>
            <a:pPr algn="l"/>
            <a:r>
              <a:rPr lang="en-US" sz="1100" b="0" i="0" dirty="0">
                <a:solidFill>
                  <a:srgbClr val="2A2A2A"/>
                </a:solidFill>
                <a:effectLst/>
                <a:latin typeface="Arial Narrow" panose="020B0606020202030204" pitchFamily="34" charset="0"/>
              </a:rPr>
              <a:t>After Ruben St. Charles fell at home, his wife called 911 and he was taken to the Royal University Hospital in Saskatoon.</a:t>
            </a:r>
          </a:p>
          <a:p>
            <a:pPr algn="l"/>
            <a:r>
              <a:rPr lang="en-US" sz="1100" b="0" i="0" dirty="0">
                <a:solidFill>
                  <a:srgbClr val="2A2A2A"/>
                </a:solidFill>
                <a:effectLst/>
                <a:latin typeface="Arial Narrow" panose="020B0606020202030204" pitchFamily="34" charset="0"/>
              </a:rPr>
              <a:t>It was the week of Aug. 30 and St. Charles, 73, had fractured his hip.</a:t>
            </a:r>
          </a:p>
          <a:p>
            <a:pPr algn="l"/>
            <a:r>
              <a:rPr lang="en-US" sz="1100" b="0" i="0" dirty="0">
                <a:solidFill>
                  <a:srgbClr val="2A2A2A"/>
                </a:solidFill>
                <a:effectLst/>
                <a:latin typeface="Arial Narrow" panose="020B0606020202030204" pitchFamily="34" charset="0"/>
              </a:rPr>
              <a:t>The Métis Elder told APTN News he passed out from the pain during the ambulance ride. St. Charles said he didn’t wake up again until his hip was replaced. It was then he noticed something was missing. “I felt my ponytail, no hair,” he said.</a:t>
            </a:r>
          </a:p>
          <a:p>
            <a:pPr algn="l"/>
            <a:r>
              <a:rPr lang="en-US" sz="1100" b="0" i="0" dirty="0">
                <a:solidFill>
                  <a:srgbClr val="2A2A2A"/>
                </a:solidFill>
                <a:effectLst/>
                <a:latin typeface="Arial Narrow" panose="020B0606020202030204" pitchFamily="34" charset="0"/>
              </a:rPr>
              <a:t>When a nurse entered his room he asked, “What the hell happened to my hair? They said, ‘We’ll tell you later.'”</a:t>
            </a:r>
          </a:p>
          <a:p>
            <a:pPr algn="l"/>
            <a:r>
              <a:rPr lang="en-US" sz="1100" b="0" i="0" dirty="0">
                <a:solidFill>
                  <a:srgbClr val="2A2A2A"/>
                </a:solidFill>
                <a:effectLst/>
                <a:latin typeface="Arial Narrow" panose="020B0606020202030204" pitchFamily="34" charset="0"/>
              </a:rPr>
              <a:t>St. Charles said they never did explain what happened. St. Charles said he had a small ponytail that was intended to be cut only if he lost his sister. He never did get any answers.</a:t>
            </a:r>
          </a:p>
          <a:p>
            <a:pPr algn="l"/>
            <a:endParaRPr lang="en-US" sz="1100" b="0" i="0" dirty="0">
              <a:solidFill>
                <a:srgbClr val="2A2A2A"/>
              </a:solidFill>
              <a:effectLst/>
              <a:latin typeface="Arial Narrow" panose="020B0606020202030204" pitchFamily="34" charset="0"/>
            </a:endParaRPr>
          </a:p>
          <a:p>
            <a:pPr algn="l"/>
            <a:r>
              <a:rPr lang="en-US" sz="1100" b="0" i="0" dirty="0">
                <a:solidFill>
                  <a:srgbClr val="2A2A2A"/>
                </a:solidFill>
                <a:effectLst/>
                <a:latin typeface="Arial Narrow" panose="020B0606020202030204" pitchFamily="34" charset="0"/>
              </a:rPr>
              <a:t>A few days later, on Sept. 5, St. Charles was transferred from the Royal University Hospital to a city hospital.</a:t>
            </a:r>
          </a:p>
          <a:p>
            <a:pPr algn="l"/>
            <a:r>
              <a:rPr lang="en-US" sz="1100" b="0" i="0" dirty="0">
                <a:solidFill>
                  <a:srgbClr val="2A2A2A"/>
                </a:solidFill>
                <a:effectLst/>
                <a:latin typeface="Arial Narrow" panose="020B0606020202030204" pitchFamily="34" charset="0"/>
              </a:rPr>
              <a:t>Bonnie Marwood, a patient health advocate with the Métis Nation-Saskatchewan, received a call from St. Charles.</a:t>
            </a:r>
          </a:p>
          <a:p>
            <a:pPr algn="l"/>
            <a:r>
              <a:rPr lang="en-US" sz="1100" b="0" i="0" dirty="0">
                <a:solidFill>
                  <a:srgbClr val="2A2A2A"/>
                </a:solidFill>
                <a:effectLst/>
                <a:latin typeface="Arial Narrow" panose="020B0606020202030204" pitchFamily="34" charset="0"/>
              </a:rPr>
              <a:t>“When I first got to know him, he was doing quite a bit of cursing and was upset, and rightfully so,” she said. “But since then, we’ve had many talks. He’s got real-life experiences and a wealth of knowledge. He’s our Elder. “Ruben deserves to know who hurt him.”</a:t>
            </a:r>
          </a:p>
          <a:p>
            <a:pPr algn="l"/>
            <a:r>
              <a:rPr lang="en-US" sz="1100" b="0" i="0" dirty="0">
                <a:solidFill>
                  <a:srgbClr val="2A2A2A"/>
                </a:solidFill>
                <a:effectLst/>
                <a:latin typeface="Arial Narrow" panose="020B0606020202030204" pitchFamily="34" charset="0"/>
              </a:rPr>
              <a:t>St. Charles received an apology from the director of Inpatient Surgery/Trauma Deborah George for the incident and was told the nurse who cut his hair had been “removed from work,” St. Charles said.</a:t>
            </a:r>
          </a:p>
          <a:p>
            <a:pPr algn="l"/>
            <a:r>
              <a:rPr lang="en-US" sz="1100" b="0" i="0" dirty="0">
                <a:solidFill>
                  <a:srgbClr val="2A2A2A"/>
                </a:solidFill>
                <a:effectLst/>
                <a:latin typeface="Arial Narrow" panose="020B0606020202030204" pitchFamily="34" charset="0"/>
              </a:rPr>
              <a:t>In a statement to APTN, the Saskatchewan Health Authority, or SHA, acknowledged “the deep cultural significance of hair and braids in First Nations and Métis cultures, and recognize that cutting hair without permission can cause emotional and spiritual harm, evoking past cultural trauma.</a:t>
            </a:r>
          </a:p>
          <a:p>
            <a:pPr algn="l"/>
            <a:endParaRPr lang="en-US" sz="1100" b="0" i="0" dirty="0">
              <a:solidFill>
                <a:srgbClr val="2A2A2A"/>
              </a:solidFill>
              <a:effectLst/>
              <a:latin typeface="Arial Narrow" panose="020B0606020202030204" pitchFamily="34" charset="0"/>
            </a:endParaRPr>
          </a:p>
          <a:p>
            <a:pPr algn="l"/>
            <a:r>
              <a:rPr lang="en-US" sz="1100" b="0" i="0" dirty="0">
                <a:solidFill>
                  <a:srgbClr val="2A2A2A"/>
                </a:solidFill>
                <a:effectLst/>
                <a:latin typeface="Arial Narrow" panose="020B0606020202030204" pitchFamily="34" charset="0"/>
              </a:rPr>
              <a:t>“The SHA extends its deepest apologies for this individual’s experience and we remain committed to engaging with this patient to understand and learn from this experience.” The SHA said it has “escalated this situation as a critical incident,” meaning a formal review has been launched to “investigate the incident, implement corrective actions where needed, and monitor progress to enhance patient care. According to the SHA, “This work will be done in collaboration with the SHA’s First Nations and Métis Health team to ensure these processes respect and include First Nations and Métis perspectives. The SHA has also initiated a third-party investigation to review employee actions in this situation and identify recommendations for creating a trauma-informed, respectful, and safe environment.” The SHA said St. Charles will be informed of the outcome of the investigation.</a:t>
            </a:r>
          </a:p>
          <a:p>
            <a:pPr algn="l"/>
            <a:r>
              <a:rPr lang="en-US" sz="1100" b="0" i="0" dirty="0">
                <a:solidFill>
                  <a:srgbClr val="2A2A2A"/>
                </a:solidFill>
                <a:effectLst/>
                <a:latin typeface="Arial Narrow" panose="020B0606020202030204" pitchFamily="34" charset="0"/>
              </a:rPr>
              <a:t>St. Charles is at home now – and despite his experience, thank the nurses at the city hospital who took time to know him.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871472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35BA0-EEE7-4580-93B6-84CACFC8325E}"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53983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17789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718808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35BA0-EEE7-4580-93B6-84CACFC8325E}"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108169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 1940-50s</a:t>
            </a:r>
          </a:p>
          <a:p>
            <a:r>
              <a:rPr lang="en-US" dirty="0"/>
              <a:t>Often years at a time</a:t>
            </a:r>
          </a:p>
          <a:p>
            <a:r>
              <a:rPr lang="en-US" dirty="0"/>
              <a:t>Medical experimentation</a:t>
            </a:r>
          </a:p>
          <a:p>
            <a:pPr lvl="1"/>
            <a:r>
              <a:rPr lang="en-US" dirty="0"/>
              <a:t>Experimental trials of the BCG vaccine for TB on infants</a:t>
            </a:r>
          </a:p>
          <a:p>
            <a:pPr lvl="1"/>
            <a:r>
              <a:rPr lang="en-US" dirty="0"/>
              <a:t>Camsell Indian Hospital in Edmonton, 1956 trial of various different </a:t>
            </a:r>
            <a:r>
              <a:rPr lang="en-US" dirty="0" err="1"/>
              <a:t>preparitons</a:t>
            </a:r>
            <a:r>
              <a:rPr lang="en-US" dirty="0"/>
              <a:t> of TB drugs and clinical trials of </a:t>
            </a:r>
            <a:r>
              <a:rPr lang="en-US" dirty="0" err="1"/>
              <a:t>thryroid</a:t>
            </a:r>
            <a:r>
              <a:rPr lang="en-US" dirty="0"/>
              <a:t>-stimulating hormone for a study of hypothyroidism in “Native Races”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35BA0-EEE7-4580-93B6-84CACFC8325E}"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387573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35BA0-EEE7-4580-93B6-84CACFC8325E}"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495681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71426" indent="-296701" eaLnBrk="0" hangingPunct="0">
              <a:spcBef>
                <a:spcPct val="30000"/>
              </a:spcBef>
              <a:defRPr sz="1200">
                <a:solidFill>
                  <a:schemeClr val="tx1"/>
                </a:solidFill>
                <a:latin typeface="Calibri" panose="020F0502020204030204" pitchFamily="34" charset="0"/>
              </a:defRPr>
            </a:lvl2pPr>
            <a:lvl3pPr marL="1186809" indent="-237362" eaLnBrk="0" hangingPunct="0">
              <a:spcBef>
                <a:spcPct val="30000"/>
              </a:spcBef>
              <a:defRPr sz="1200">
                <a:solidFill>
                  <a:schemeClr val="tx1"/>
                </a:solidFill>
                <a:latin typeface="Calibri" panose="020F0502020204030204" pitchFamily="34" charset="0"/>
              </a:defRPr>
            </a:lvl3pPr>
            <a:lvl4pPr marL="1661531" indent="-237362" eaLnBrk="0" hangingPunct="0">
              <a:spcBef>
                <a:spcPct val="30000"/>
              </a:spcBef>
              <a:defRPr sz="1200">
                <a:solidFill>
                  <a:schemeClr val="tx1"/>
                </a:solidFill>
                <a:latin typeface="Calibri" panose="020F0502020204030204" pitchFamily="34" charset="0"/>
              </a:defRPr>
            </a:lvl4pPr>
            <a:lvl5pPr marL="2136254" indent="-237362" eaLnBrk="0" hangingPunct="0">
              <a:spcBef>
                <a:spcPct val="30000"/>
              </a:spcBef>
              <a:defRPr sz="1200">
                <a:solidFill>
                  <a:schemeClr val="tx1"/>
                </a:solidFill>
                <a:latin typeface="Calibri" panose="020F0502020204030204" pitchFamily="34" charset="0"/>
              </a:defRPr>
            </a:lvl5pPr>
            <a:lvl6pPr marL="2610979" indent="-237362" eaLnBrk="0" fontAlgn="base" hangingPunct="0">
              <a:spcBef>
                <a:spcPct val="30000"/>
              </a:spcBef>
              <a:spcAft>
                <a:spcPct val="0"/>
              </a:spcAft>
              <a:defRPr sz="1200">
                <a:solidFill>
                  <a:schemeClr val="tx1"/>
                </a:solidFill>
                <a:latin typeface="Calibri" panose="020F0502020204030204" pitchFamily="34" charset="0"/>
              </a:defRPr>
            </a:lvl6pPr>
            <a:lvl7pPr marL="3085701" indent="-237362" eaLnBrk="0" fontAlgn="base" hangingPunct="0">
              <a:spcBef>
                <a:spcPct val="30000"/>
              </a:spcBef>
              <a:spcAft>
                <a:spcPct val="0"/>
              </a:spcAft>
              <a:defRPr sz="1200">
                <a:solidFill>
                  <a:schemeClr val="tx1"/>
                </a:solidFill>
                <a:latin typeface="Calibri" panose="020F0502020204030204" pitchFamily="34" charset="0"/>
              </a:defRPr>
            </a:lvl7pPr>
            <a:lvl8pPr marL="3560425" indent="-237362" eaLnBrk="0" fontAlgn="base" hangingPunct="0">
              <a:spcBef>
                <a:spcPct val="30000"/>
              </a:spcBef>
              <a:spcAft>
                <a:spcPct val="0"/>
              </a:spcAft>
              <a:defRPr sz="1200">
                <a:solidFill>
                  <a:schemeClr val="tx1"/>
                </a:solidFill>
                <a:latin typeface="Calibri" panose="020F0502020204030204" pitchFamily="34" charset="0"/>
              </a:defRPr>
            </a:lvl8pPr>
            <a:lvl9pPr marL="4035148" indent="-237362"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038CD3C-952F-4815-9937-C0E0949DCA99}" type="slidenum">
              <a:rPr kumimoji="0" lang="en-US" altLang="en-US" sz="1200" b="0" i="0" u="none" strike="noStrike" kern="1200" cap="none" spc="0" normalizeH="0" baseline="0" noProof="0">
                <a:ln>
                  <a:noFill/>
                </a:ln>
                <a:solidFill>
                  <a:srgbClr val="1D5253"/>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39</a:t>
            </a:fld>
            <a:endParaRPr kumimoji="0" lang="en-US" altLang="en-US" sz="1200" b="0" i="0" u="none" strike="noStrike" kern="1200" cap="none" spc="0" normalizeH="0" baseline="0" noProof="0">
              <a:ln>
                <a:noFill/>
              </a:ln>
              <a:solidFill>
                <a:srgbClr val="1D525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86442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35BA0-EEE7-4580-93B6-84CACFC8325E}"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538789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 indent="0" algn="ctr">
              <a:spcAft>
                <a:spcPts val="0"/>
              </a:spcAft>
              <a:buNone/>
              <a:defRPr/>
            </a:pPr>
            <a:r>
              <a:rPr lang="en-US" dirty="0">
                <a:latin typeface="Arial Narrow" pitchFamily="34" charset="0"/>
              </a:rPr>
              <a:t>“Unremitting </a:t>
            </a:r>
            <a:r>
              <a:rPr lang="en-US" dirty="0">
                <a:latin typeface="Arial Narrow" pitchFamily="34" charset="0"/>
                <a:cs typeface="Arial" charset="0"/>
              </a:rPr>
              <a:t>personal and collective trauma due to demographic collapse, resulting from early influenza and smallpox epidemics and other infectious diseases, conquest, warfare, slavery, colonization, proselytization, famine and starvation, the 1892 to the late 1960s residential school period and forced assimilation” </a:t>
            </a:r>
          </a:p>
          <a:p>
            <a:pPr indent="-274320" algn="ctr">
              <a:spcAft>
                <a:spcPts val="0"/>
              </a:spcAft>
              <a:buNone/>
              <a:defRPr/>
            </a:pPr>
            <a:r>
              <a:rPr lang="en-US" dirty="0">
                <a:latin typeface="+mj-lt"/>
                <a:cs typeface="Arial" charset="0"/>
              </a:rPr>
              <a:t>		(</a:t>
            </a:r>
            <a:r>
              <a:rPr lang="en-US" dirty="0">
                <a:latin typeface="Arial Narrow" pitchFamily="34" charset="0"/>
                <a:cs typeface="Arial" charset="0"/>
              </a:rPr>
              <a:t>Wesley-Esquimaux &amp; </a:t>
            </a:r>
            <a:r>
              <a:rPr lang="en-US" dirty="0" err="1">
                <a:latin typeface="Arial Narrow" pitchFamily="34" charset="0"/>
                <a:cs typeface="Arial" charset="0"/>
              </a:rPr>
              <a:t>Smolewski</a:t>
            </a:r>
            <a:r>
              <a:rPr lang="en-US" dirty="0">
                <a:latin typeface="Arial Narrow" pitchFamily="34" charset="0"/>
                <a:cs typeface="Arial" charset="0"/>
              </a:rPr>
              <a:t>, 2004, p. 1)</a:t>
            </a:r>
          </a:p>
          <a:p>
            <a:pPr indent="-274320" algn="ctr">
              <a:spcAft>
                <a:spcPts val="0"/>
              </a:spcAft>
              <a:buNone/>
              <a:defRPr/>
            </a:pPr>
            <a:endParaRPr lang="en-US" dirty="0">
              <a:latin typeface="Arial Narrow" pitchFamily="34" charset="0"/>
              <a:cs typeface="Arial" charset="0"/>
            </a:endParaRPr>
          </a:p>
          <a:p>
            <a:pPr indent="-274320" algn="ctr">
              <a:spcAft>
                <a:spcPts val="0"/>
              </a:spcAft>
              <a:buNone/>
              <a:defRPr/>
            </a:pPr>
            <a:endParaRPr lang="en-US" dirty="0">
              <a:latin typeface="Arial Narrow" pitchFamily="34" charset="0"/>
              <a:cs typeface="Arial" charset="0"/>
            </a:endParaRPr>
          </a:p>
          <a:p>
            <a:pPr indent="-274320" algn="ctr">
              <a:spcAft>
                <a:spcPts val="0"/>
              </a:spcAft>
              <a:buNone/>
              <a:defRPr/>
            </a:pPr>
            <a:r>
              <a:rPr lang="en-US" b="0" i="0" dirty="0">
                <a:solidFill>
                  <a:srgbClr val="202124"/>
                </a:solidFill>
                <a:effectLst/>
                <a:latin typeface="arial" panose="020B0604020202020204" pitchFamily="34" charset="0"/>
              </a:rPr>
              <a:t>As of the 2016 census, Indigenous peoples in Canada </a:t>
            </a:r>
            <a:r>
              <a:rPr lang="en-US" b="0" i="0" dirty="0" err="1">
                <a:solidFill>
                  <a:srgbClr val="202124"/>
                </a:solidFill>
                <a:effectLst/>
                <a:latin typeface="arial" panose="020B0604020202020204" pitchFamily="34" charset="0"/>
              </a:rPr>
              <a:t>totalled</a:t>
            </a:r>
            <a:r>
              <a:rPr lang="en-US" b="0" i="0" dirty="0">
                <a:solidFill>
                  <a:srgbClr val="202124"/>
                </a:solidFill>
                <a:effectLst/>
                <a:latin typeface="arial" panose="020B0604020202020204" pitchFamily="34" charset="0"/>
              </a:rPr>
              <a:t> </a:t>
            </a:r>
            <a:r>
              <a:rPr lang="en-US" b="1" i="0" dirty="0">
                <a:solidFill>
                  <a:srgbClr val="202124"/>
                </a:solidFill>
                <a:effectLst/>
                <a:latin typeface="arial" panose="020B0604020202020204" pitchFamily="34" charset="0"/>
              </a:rPr>
              <a:t>1,673,785 people</a:t>
            </a:r>
            <a:r>
              <a:rPr lang="en-US" b="0" i="0" dirty="0">
                <a:solidFill>
                  <a:srgbClr val="202124"/>
                </a:solidFill>
                <a:effectLst/>
                <a:latin typeface="arial" panose="020B0604020202020204" pitchFamily="34" charset="0"/>
              </a:rPr>
              <a:t>, or 4.9% of the national population, with 977,230 First Nations people, 587,545 Métis, and 65,025 Inuit. 7.7% of the population under the age of 14 are of Indigenous descent.</a:t>
            </a:r>
            <a:endParaRPr lang="en-US" dirty="0">
              <a:latin typeface="Arial Narrow" pitchFamily="34" charset="0"/>
              <a:cs typeface="Arial"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35BA0-EEE7-4580-93B6-84CACFC8325E}"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7642763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–clear roles</a:t>
            </a:r>
          </a:p>
          <a:p>
            <a:r>
              <a:rPr lang="en-US" dirty="0"/>
              <a:t>Anti-Racism Act </a:t>
            </a:r>
          </a:p>
          <a:p>
            <a:r>
              <a:rPr lang="en-US" dirty="0"/>
              <a:t>Establish BC Indigenous Health Officer</a:t>
            </a:r>
          </a:p>
          <a:p>
            <a:r>
              <a:rPr lang="en-US" dirty="0"/>
              <a:t>Improve patient complaint process</a:t>
            </a:r>
          </a:p>
          <a:p>
            <a:r>
              <a:rPr lang="en-US" dirty="0"/>
              <a:t>Accreditation standards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35BA0-EEE7-4580-93B6-84CACFC8325E}"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121270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35BA0-EEE7-4580-93B6-84CACFC8325E}"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64790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91229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1898635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047652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3768710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Arial Narrow" panose="020B0606020202030204" pitchFamily="34" charset="0"/>
              </a:rPr>
              <a:t>Adverse Childhood Experiences (ACEs) 1995-1997)</a:t>
            </a:r>
          </a:p>
          <a:p>
            <a:r>
              <a:rPr lang="en-CA" sz="1600" dirty="0">
                <a:latin typeface="Arial Narrow" panose="020B0606020202030204" pitchFamily="34" charset="0"/>
              </a:rPr>
              <a:t>N= 17,000 participants</a:t>
            </a:r>
          </a:p>
          <a:p>
            <a:r>
              <a:rPr lang="en-CA" sz="1600" dirty="0">
                <a:latin typeface="Arial Narrow" panose="020B0606020202030204" pitchFamily="34" charset="0"/>
              </a:rPr>
              <a:t>California, USA</a:t>
            </a:r>
            <a:endParaRPr lang="en-US" sz="1600" dirty="0">
              <a:latin typeface="Arial Narrow" panose="020B0606020202030204" pitchFamily="34" charset="0"/>
            </a:endParaRPr>
          </a:p>
          <a:p>
            <a:r>
              <a:rPr lang="en-US" sz="1600" dirty="0">
                <a:latin typeface="Arial Narrow" panose="020B0606020202030204" pitchFamily="34" charset="0"/>
              </a:rPr>
              <a:t>Study’s participants mostly white, middle and upper-middle class college-educated San Diegans with good jobs and great health care – they all belonged to the Kaiser Permanente health maintenance organization</a:t>
            </a:r>
          </a:p>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2597282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69046-D62F-49D8-96B7-3C014DC234D7}" type="slidenum">
              <a:rPr kumimoji="0" lang="en-US" sz="1200" b="0" i="0" u="none" strike="noStrike" kern="1200" cap="none" spc="0" normalizeH="0" baseline="0" noProof="0" smtClean="0">
                <a:ln>
                  <a:noFill/>
                </a:ln>
                <a:solidFill>
                  <a:srgbClr val="1D5253"/>
                </a:solidFill>
                <a:effectLst/>
                <a:uLnTx/>
                <a:uFillTx/>
                <a:latin typeface="Century Schoolbook" panose="020406040505050203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1D5253"/>
              </a:solidFill>
              <a:effectLst/>
              <a:uLnTx/>
              <a:uFillTx/>
              <a:latin typeface="Century Schoolbook" panose="02040604050505020304"/>
              <a:ea typeface="+mn-ea"/>
              <a:cs typeface="+mn-cs"/>
            </a:endParaRPr>
          </a:p>
        </p:txBody>
      </p:sp>
    </p:spTree>
    <p:extLst>
      <p:ext uri="{BB962C8B-B14F-4D97-AF65-F5344CB8AC3E}">
        <p14:creationId xmlns:p14="http://schemas.microsoft.com/office/powerpoint/2010/main" val="422055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REAKERS">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dirty="0">
                <a:solidFill>
                  <a:schemeClr val="bg1"/>
                </a:solidFill>
                <a:latin typeface="+mj-lt"/>
              </a:rPr>
              <a:t>Breakers Layouts</a:t>
            </a:r>
          </a:p>
        </p:txBody>
      </p:sp>
    </p:spTree>
    <p:extLst>
      <p:ext uri="{BB962C8B-B14F-4D97-AF65-F5344CB8AC3E}">
        <p14:creationId xmlns:p14="http://schemas.microsoft.com/office/powerpoint/2010/main" val="54037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FAULT-SLIDE-0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04736F-3171-EA5D-2063-A89DCD6896F0}"/>
              </a:ext>
            </a:extLst>
          </p:cNvPr>
          <p:cNvSpPr/>
          <p:nvPr userDrawn="1"/>
        </p:nvSpPr>
        <p:spPr>
          <a:xfrm>
            <a:off x="0" y="0"/>
            <a:ext cx="18288000" cy="3162300"/>
          </a:xfrm>
          <a:prstGeom prst="rect">
            <a:avLst/>
          </a:prstGeom>
          <a:gradFill>
            <a:gsLst>
              <a:gs pos="0">
                <a:schemeClr val="accent6"/>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8000" dirty="0">
              <a:solidFill>
                <a:schemeClr val="accent2"/>
              </a:solidFill>
              <a:latin typeface="Montserrat Bold" panose="00000800000000000000" pitchFamily="2" charset="0"/>
              <a:ea typeface="Source Sans Pro Black" panose="020B0803030403020204" pitchFamily="34" charset="0"/>
            </a:endParaRPr>
          </a:p>
        </p:txBody>
      </p:sp>
      <p:sp>
        <p:nvSpPr>
          <p:cNvPr id="8" name="Title 7"/>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nSpc>
                <a:spcPct val="100000"/>
              </a:lnSpc>
              <a:defRPr lang="uk-UA" sz="7200" b="1">
                <a:solidFill>
                  <a:schemeClr val="bg1"/>
                </a:solidFill>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10" name="Straight Connector 9"/>
          <p:cNvCxnSpPr/>
          <p:nvPr userDrawn="1"/>
        </p:nvCxnSpPr>
        <p:spPr>
          <a:xfrm>
            <a:off x="704850" y="685800"/>
            <a:ext cx="0" cy="822960"/>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1"/>
            <a:ext cx="16532352" cy="914400"/>
          </a:xfrm>
          <a:prstGeom prst="rect">
            <a:avLst/>
          </a:prstGeom>
        </p:spPr>
        <p:txBody>
          <a:bodyPr/>
          <a:lstStyle>
            <a:lvl1pPr marL="0" indent="0">
              <a:lnSpc>
                <a:spcPct val="100000"/>
              </a:lnSpc>
              <a:buNone/>
              <a:defRPr sz="2400">
                <a:solidFill>
                  <a:schemeClr val="bg1"/>
                </a:solidFill>
              </a:defRPr>
            </a:lvl1pPr>
          </a:lstStyle>
          <a:p>
            <a:pPr lvl="0"/>
            <a:r>
              <a:rPr lang="en-US" dirty="0"/>
              <a:t>Subtitle text here</a:t>
            </a:r>
          </a:p>
        </p:txBody>
      </p:sp>
      <p:sp>
        <p:nvSpPr>
          <p:cNvPr id="6" name="Slide Number Placeholder 1">
            <a:extLst>
              <a:ext uri="{FF2B5EF4-FFF2-40B4-BE49-F238E27FC236}">
                <a16:creationId xmlns:a16="http://schemas.microsoft.com/office/drawing/2014/main" id="{D95E7120-59F9-A6DF-B959-E03379B908E0}"/>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10056617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EFAULT-SLIDE-07">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04736F-3171-EA5D-2063-A89DCD6896F0}"/>
              </a:ext>
            </a:extLst>
          </p:cNvPr>
          <p:cNvSpPr/>
          <p:nvPr userDrawn="1"/>
        </p:nvSpPr>
        <p:spPr>
          <a:xfrm>
            <a:off x="0" y="0"/>
            <a:ext cx="18288000" cy="2194560"/>
          </a:xfrm>
          <a:prstGeom prst="rect">
            <a:avLst/>
          </a:prstGeom>
          <a:gradFill>
            <a:gsLst>
              <a:gs pos="0">
                <a:schemeClr val="accent6"/>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sz="8000" dirty="0">
              <a:solidFill>
                <a:schemeClr val="accent2"/>
              </a:solidFill>
              <a:latin typeface="Montserrat Bold" panose="00000800000000000000" pitchFamily="2" charset="0"/>
              <a:ea typeface="Source Sans Pro Black" panose="020B0803030403020204" pitchFamily="34" charset="0"/>
            </a:endParaRPr>
          </a:p>
        </p:txBody>
      </p:sp>
      <p:sp>
        <p:nvSpPr>
          <p:cNvPr id="8" name="Title 7"/>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nSpc>
                <a:spcPct val="100000"/>
              </a:lnSpc>
              <a:defRPr lang="uk-UA" sz="7200" b="1">
                <a:solidFill>
                  <a:schemeClr val="bg1"/>
                </a:solidFill>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10" name="Straight Connector 9"/>
          <p:cNvCxnSpPr/>
          <p:nvPr userDrawn="1"/>
        </p:nvCxnSpPr>
        <p:spPr>
          <a:xfrm>
            <a:off x="704850" y="685800"/>
            <a:ext cx="0" cy="822960"/>
          </a:xfrm>
          <a:prstGeom prst="line">
            <a:avLst/>
          </a:prstGeom>
          <a:ln w="38100">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1C6F5C35-A6A2-A0CD-7602-5C1DCD44BA34}"/>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67817625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S">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dirty="0">
                <a:solidFill>
                  <a:schemeClr val="bg1"/>
                </a:solidFill>
                <a:latin typeface="+mj-lt"/>
              </a:rPr>
              <a:t>Image Layouts</a:t>
            </a:r>
          </a:p>
        </p:txBody>
      </p:sp>
    </p:spTree>
    <p:extLst>
      <p:ext uri="{BB962C8B-B14F-4D97-AF65-F5344CB8AC3E}">
        <p14:creationId xmlns:p14="http://schemas.microsoft.com/office/powerpoint/2010/main" val="222504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LAYOUT-04">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2400300"/>
            <a:ext cx="18288000" cy="5486400"/>
          </a:xfrm>
          <a:prstGeom prst="rect">
            <a:avLst/>
          </a:prstGeom>
          <a:solidFill>
            <a:schemeClr val="bg2">
              <a:lumMod val="75000"/>
            </a:schemeClr>
          </a:solidFill>
        </p:spPr>
        <p:txBody>
          <a:bodyPr/>
          <a:lstStyle/>
          <a:p>
            <a:r>
              <a:rPr lang="en-US"/>
              <a:t>Click icon to add picture</a:t>
            </a:r>
            <a:endParaRPr lang="uk-UA"/>
          </a:p>
        </p:txBody>
      </p:sp>
      <p:sp>
        <p:nvSpPr>
          <p:cNvPr id="8" name="Title 7">
            <a:extLst>
              <a:ext uri="{FF2B5EF4-FFF2-40B4-BE49-F238E27FC236}">
                <a16:creationId xmlns:a16="http://schemas.microsoft.com/office/drawing/2014/main" id="{6949C876-3550-0023-78E9-066B750430AD}"/>
              </a:ext>
            </a:extLst>
          </p:cNvPr>
          <p:cNvSpPr>
            <a:spLocks noGrp="1"/>
          </p:cNvSpPr>
          <p:nvPr>
            <p:ph type="title" hasCustomPrompt="1"/>
          </p:nvPr>
        </p:nvSpPr>
        <p:spPr>
          <a:xfrm>
            <a:off x="876303" y="497115"/>
            <a:ext cx="16040097"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9" name="Straight Connector 8">
            <a:extLst>
              <a:ext uri="{FF2B5EF4-FFF2-40B4-BE49-F238E27FC236}">
                <a16:creationId xmlns:a16="http://schemas.microsoft.com/office/drawing/2014/main" id="{20B807CE-A7D3-C7F5-264E-A736E813BEEE}"/>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60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LAYOUT-05">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499616" y="3346704"/>
            <a:ext cx="3593592" cy="3593592"/>
          </a:xfrm>
          <a:prstGeom prst="rect">
            <a:avLst/>
          </a:prstGeom>
          <a:solidFill>
            <a:schemeClr val="bg2">
              <a:lumMod val="75000"/>
            </a:schemeClr>
          </a:solidFill>
        </p:spPr>
        <p:txBody>
          <a:bodyPr/>
          <a:lstStyle/>
          <a:p>
            <a:r>
              <a:rPr lang="en-US"/>
              <a:t>Click icon to add picture</a:t>
            </a:r>
            <a:endParaRPr lang="uk-UA"/>
          </a:p>
        </p:txBody>
      </p:sp>
      <p:sp>
        <p:nvSpPr>
          <p:cNvPr id="8" name="Title 7">
            <a:extLst>
              <a:ext uri="{FF2B5EF4-FFF2-40B4-BE49-F238E27FC236}">
                <a16:creationId xmlns:a16="http://schemas.microsoft.com/office/drawing/2014/main" id="{959BD131-F402-6BE5-5191-17830F07063B}"/>
              </a:ext>
            </a:extLst>
          </p:cNvPr>
          <p:cNvSpPr>
            <a:spLocks noGrp="1"/>
          </p:cNvSpPr>
          <p:nvPr>
            <p:ph type="title" hasCustomPrompt="1"/>
          </p:nvPr>
        </p:nvSpPr>
        <p:spPr>
          <a:xfrm>
            <a:off x="876303" y="497115"/>
            <a:ext cx="16040097"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9" name="Straight Connector 8">
            <a:extLst>
              <a:ext uri="{FF2B5EF4-FFF2-40B4-BE49-F238E27FC236}">
                <a16:creationId xmlns:a16="http://schemas.microsoft.com/office/drawing/2014/main" id="{DD85DA23-ED8F-D5F0-CC30-A6C848AB7897}"/>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68737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LAYOUT-06">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144000" y="2552700"/>
            <a:ext cx="9144000" cy="5486400"/>
          </a:xfrm>
          <a:prstGeom prst="rect">
            <a:avLst/>
          </a:prstGeom>
          <a:solidFill>
            <a:schemeClr val="bg2">
              <a:lumMod val="75000"/>
            </a:schemeClr>
          </a:solidFill>
        </p:spPr>
        <p:txBody>
          <a:bodyPr/>
          <a:lstStyle>
            <a:lvl1pPr>
              <a:defRPr lang="uk-UA"/>
            </a:lvl1pPr>
          </a:lstStyle>
          <a:p>
            <a:pPr lvl="0"/>
            <a:r>
              <a:rPr lang="en-US"/>
              <a:t>Click icon to add picture</a:t>
            </a:r>
            <a:endParaRPr lang="uk-UA"/>
          </a:p>
        </p:txBody>
      </p:sp>
      <p:sp>
        <p:nvSpPr>
          <p:cNvPr id="8" name="Title 7">
            <a:extLst>
              <a:ext uri="{FF2B5EF4-FFF2-40B4-BE49-F238E27FC236}">
                <a16:creationId xmlns:a16="http://schemas.microsoft.com/office/drawing/2014/main" id="{C9B962AF-F57F-AF10-52EC-2C61EDD8078D}"/>
              </a:ext>
            </a:extLst>
          </p:cNvPr>
          <p:cNvSpPr>
            <a:spLocks noGrp="1"/>
          </p:cNvSpPr>
          <p:nvPr>
            <p:ph type="title" hasCustomPrompt="1"/>
          </p:nvPr>
        </p:nvSpPr>
        <p:spPr>
          <a:xfrm>
            <a:off x="876303" y="497115"/>
            <a:ext cx="16040097"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9" name="Straight Connector 8">
            <a:extLst>
              <a:ext uri="{FF2B5EF4-FFF2-40B4-BE49-F238E27FC236}">
                <a16:creationId xmlns:a16="http://schemas.microsoft.com/office/drawing/2014/main" id="{A3759F10-5038-6F0D-CF00-A53CBB5B90AB}"/>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9705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LAYOUT-07">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2552700"/>
            <a:ext cx="9144000" cy="5486400"/>
          </a:xfrm>
          <a:prstGeom prst="rect">
            <a:avLst/>
          </a:prstGeom>
          <a:solidFill>
            <a:schemeClr val="bg2">
              <a:lumMod val="75000"/>
            </a:schemeClr>
          </a:solidFill>
        </p:spPr>
        <p:txBody>
          <a:bodyPr/>
          <a:lstStyle>
            <a:lvl1pPr>
              <a:defRPr lang="uk-UA"/>
            </a:lvl1pPr>
          </a:lstStyle>
          <a:p>
            <a:pPr lvl="0"/>
            <a:r>
              <a:rPr lang="en-US"/>
              <a:t>Click icon to add picture</a:t>
            </a:r>
            <a:endParaRPr lang="uk-UA"/>
          </a:p>
        </p:txBody>
      </p:sp>
      <p:sp>
        <p:nvSpPr>
          <p:cNvPr id="8" name="Title 7">
            <a:extLst>
              <a:ext uri="{FF2B5EF4-FFF2-40B4-BE49-F238E27FC236}">
                <a16:creationId xmlns:a16="http://schemas.microsoft.com/office/drawing/2014/main" id="{ADCA5ACF-2B7B-BE7D-920C-DF98C8EB9B7A}"/>
              </a:ext>
            </a:extLst>
          </p:cNvPr>
          <p:cNvSpPr>
            <a:spLocks noGrp="1"/>
          </p:cNvSpPr>
          <p:nvPr>
            <p:ph type="title" hasCustomPrompt="1"/>
          </p:nvPr>
        </p:nvSpPr>
        <p:spPr>
          <a:xfrm>
            <a:off x="876303" y="497115"/>
            <a:ext cx="16040097"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9" name="Straight Connector 8">
            <a:extLst>
              <a:ext uri="{FF2B5EF4-FFF2-40B4-BE49-F238E27FC236}">
                <a16:creationId xmlns:a16="http://schemas.microsoft.com/office/drawing/2014/main" id="{A66317D7-2A45-C4CB-3B0A-D75306E1B181}"/>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34818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AGE-LAYOUT-08">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D83FB61-3C67-4AA8-A2E7-9C1F7687E841}"/>
              </a:ext>
            </a:extLst>
          </p:cNvPr>
          <p:cNvSpPr>
            <a:spLocks noGrp="1"/>
          </p:cNvSpPr>
          <p:nvPr>
            <p:ph type="pic" sz="quarter" idx="10"/>
          </p:nvPr>
        </p:nvSpPr>
        <p:spPr>
          <a:xfrm>
            <a:off x="914400" y="941832"/>
            <a:ext cx="5166360" cy="8421624"/>
          </a:xfrm>
          <a:prstGeom prst="roundRect">
            <a:avLst>
              <a:gd name="adj" fmla="val 11873"/>
            </a:avLst>
          </a:prstGeom>
          <a:solidFill>
            <a:schemeClr val="bg2">
              <a:lumMod val="75000"/>
            </a:schemeClr>
          </a:solidFill>
          <a:effectLst>
            <a:outerShdw blurRad="635000" dist="1524000" dir="5400000" sx="85000" sy="85000" algn="t" rotWithShape="0">
              <a:prstClr val="black">
                <a:alpha val="30000"/>
              </a:prstClr>
            </a:outerShdw>
          </a:effectLst>
        </p:spPr>
        <p:txBody>
          <a:bodyPr/>
          <a:lstStyle>
            <a:lvl1pPr>
              <a:defRPr lang="uk-UA"/>
            </a:lvl1pPr>
          </a:lstStyle>
          <a:p>
            <a:pPr lvl="0"/>
            <a:r>
              <a:rPr lang="en-US"/>
              <a:t>Click icon to add picture</a:t>
            </a:r>
            <a:endParaRPr lang="uk-UA"/>
          </a:p>
        </p:txBody>
      </p:sp>
    </p:spTree>
    <p:extLst>
      <p:ext uri="{BB962C8B-B14F-4D97-AF65-F5344CB8AC3E}">
        <p14:creationId xmlns:p14="http://schemas.microsoft.com/office/powerpoint/2010/main" val="179533249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AGE-LAYOUT-09">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EA5D55-DAC4-437D-E533-8A17839ED823}"/>
              </a:ext>
            </a:extLst>
          </p:cNvPr>
          <p:cNvSpPr>
            <a:spLocks noGrp="1"/>
          </p:cNvSpPr>
          <p:nvPr>
            <p:ph type="pic" sz="quarter" idx="10"/>
          </p:nvPr>
        </p:nvSpPr>
        <p:spPr>
          <a:xfrm>
            <a:off x="12204000" y="941832"/>
            <a:ext cx="5166360" cy="8421624"/>
          </a:xfrm>
          <a:prstGeom prst="roundRect">
            <a:avLst>
              <a:gd name="adj" fmla="val 11873"/>
            </a:avLst>
          </a:prstGeom>
          <a:solidFill>
            <a:schemeClr val="bg2">
              <a:lumMod val="75000"/>
            </a:schemeClr>
          </a:solidFill>
          <a:effectLst>
            <a:outerShdw blurRad="635000" dist="1524000" dir="5400000" sx="85000" sy="85000" algn="t" rotWithShape="0">
              <a:prstClr val="black">
                <a:alpha val="30000"/>
              </a:prstClr>
            </a:outerShdw>
          </a:effectLst>
        </p:spPr>
        <p:txBody>
          <a:bodyPr/>
          <a:lstStyle>
            <a:lvl1pPr>
              <a:defRPr lang="uk-UA"/>
            </a:lvl1pPr>
          </a:lstStyle>
          <a:p>
            <a:pPr lvl="0"/>
            <a:r>
              <a:rPr lang="en-US"/>
              <a:t>Click icon to add picture</a:t>
            </a:r>
            <a:endParaRPr lang="uk-UA"/>
          </a:p>
        </p:txBody>
      </p:sp>
    </p:spTree>
    <p:extLst>
      <p:ext uri="{BB962C8B-B14F-4D97-AF65-F5344CB8AC3E}">
        <p14:creationId xmlns:p14="http://schemas.microsoft.com/office/powerpoint/2010/main" val="179856614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AGE-LAYOUT-10">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10F00EBF-B287-4A97-94A2-58659FC12108}"/>
              </a:ext>
            </a:extLst>
          </p:cNvPr>
          <p:cNvSpPr>
            <a:spLocks noGrp="1"/>
          </p:cNvSpPr>
          <p:nvPr>
            <p:ph type="pic" sz="quarter" idx="11"/>
          </p:nvPr>
        </p:nvSpPr>
        <p:spPr>
          <a:xfrm>
            <a:off x="1463040" y="1485900"/>
            <a:ext cx="7315200" cy="7315200"/>
          </a:xfrm>
          <a:prstGeom prst="roundRect">
            <a:avLst>
              <a:gd name="adj" fmla="val 16672"/>
            </a:avLst>
          </a:prstGeom>
          <a:solidFill>
            <a:schemeClr val="bg2">
              <a:lumMod val="75000"/>
            </a:schemeClr>
          </a:solidFill>
          <a:ln w="63500">
            <a:noFill/>
          </a:ln>
          <a:effectLst>
            <a:outerShdw blurRad="635000" dist="1270000" dir="5400000" sx="85000" sy="85000" algn="t" rotWithShape="0">
              <a:prstClr val="black">
                <a:alpha val="30000"/>
              </a:prstClr>
            </a:outerShdw>
          </a:effectLst>
        </p:spPr>
        <p:txBody>
          <a:bodyPr/>
          <a:lstStyle>
            <a:lvl1pPr>
              <a:defRPr lang="uk-UA" sz="2000"/>
            </a:lvl1pPr>
          </a:lstStyle>
          <a:p>
            <a:pPr lvl="0"/>
            <a:r>
              <a:rPr lang="en-US"/>
              <a:t>Click icon to add picture</a:t>
            </a:r>
            <a:endParaRPr lang="uk-UA"/>
          </a:p>
        </p:txBody>
      </p:sp>
    </p:spTree>
    <p:extLst>
      <p:ext uri="{BB962C8B-B14F-4D97-AF65-F5344CB8AC3E}">
        <p14:creationId xmlns:p14="http://schemas.microsoft.com/office/powerpoint/2010/main" val="85938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AGE-LAYOUT-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E635939-7068-465E-3746-675F928FB8CD}"/>
              </a:ext>
            </a:extLst>
          </p:cNvPr>
          <p:cNvSpPr>
            <a:spLocks noGrp="1"/>
          </p:cNvSpPr>
          <p:nvPr>
            <p:ph type="pic" sz="quarter" idx="12"/>
          </p:nvPr>
        </p:nvSpPr>
        <p:spPr>
          <a:xfrm>
            <a:off x="9509762" y="1485900"/>
            <a:ext cx="7315200" cy="7315200"/>
          </a:xfrm>
          <a:prstGeom prst="roundRect">
            <a:avLst>
              <a:gd name="adj" fmla="val 16672"/>
            </a:avLst>
          </a:prstGeom>
          <a:solidFill>
            <a:schemeClr val="bg2">
              <a:lumMod val="75000"/>
            </a:schemeClr>
          </a:solidFill>
          <a:ln w="63500">
            <a:noFill/>
          </a:ln>
          <a:effectLst>
            <a:outerShdw blurRad="635000" dist="1270000" dir="5400000" sx="85000" sy="85000" algn="t" rotWithShape="0">
              <a:prstClr val="black">
                <a:alpha val="30000"/>
              </a:prstClr>
            </a:outerShdw>
          </a:effectLst>
        </p:spPr>
        <p:txBody>
          <a:bodyPr/>
          <a:lstStyle>
            <a:lvl1pPr>
              <a:defRPr lang="uk-UA" sz="2000"/>
            </a:lvl1pPr>
          </a:lstStyle>
          <a:p>
            <a:pPr lvl="0"/>
            <a:r>
              <a:rPr lang="en-US"/>
              <a:t>Click icon to add picture</a:t>
            </a:r>
            <a:endParaRPr lang="uk-UA"/>
          </a:p>
        </p:txBody>
      </p:sp>
    </p:spTree>
    <p:extLst>
      <p:ext uri="{BB962C8B-B14F-4D97-AF65-F5344CB8AC3E}">
        <p14:creationId xmlns:p14="http://schemas.microsoft.com/office/powerpoint/2010/main" val="1477592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LAYOUT-14">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a:solidFill>
            <a:schemeClr val="bg2">
              <a:lumMod val="75000"/>
            </a:schemeClr>
          </a:solidFill>
        </p:spPr>
        <p:txBody>
          <a:bodyPr/>
          <a:lstStyle/>
          <a:p>
            <a:r>
              <a:rPr lang="en-US"/>
              <a:t>Click icon to add picture</a:t>
            </a:r>
            <a:endParaRPr lang="uk-UA"/>
          </a:p>
        </p:txBody>
      </p:sp>
      <p:sp>
        <p:nvSpPr>
          <p:cNvPr id="5" name="Title 7">
            <a:extLst>
              <a:ext uri="{FF2B5EF4-FFF2-40B4-BE49-F238E27FC236}">
                <a16:creationId xmlns:a16="http://schemas.microsoft.com/office/drawing/2014/main" id="{816EA834-0493-8C89-4E7E-871469E8AAAD}"/>
              </a:ext>
            </a:extLst>
          </p:cNvPr>
          <p:cNvSpPr>
            <a:spLocks noGrp="1"/>
          </p:cNvSpPr>
          <p:nvPr>
            <p:ph type="title" hasCustomPrompt="1"/>
          </p:nvPr>
        </p:nvSpPr>
        <p:spPr>
          <a:xfrm>
            <a:off x="876303" y="497115"/>
            <a:ext cx="16040097"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Master Title Style</a:t>
            </a:r>
            <a:endParaRPr lang="uk-UA" dirty="0"/>
          </a:p>
        </p:txBody>
      </p:sp>
      <p:cxnSp>
        <p:nvCxnSpPr>
          <p:cNvPr id="8" name="Straight Connector 7">
            <a:extLst>
              <a:ext uri="{FF2B5EF4-FFF2-40B4-BE49-F238E27FC236}">
                <a16:creationId xmlns:a16="http://schemas.microsoft.com/office/drawing/2014/main" id="{C17E1F23-1099-9A55-E8B9-1A2461C3DC4D}"/>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950923"/>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LAYOUT-15">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a:solidFill>
            <a:schemeClr val="bg2">
              <a:lumMod val="75000"/>
            </a:schemeClr>
          </a:solidFill>
        </p:spPr>
        <p:txBody>
          <a:bodyPr/>
          <a:lstStyle/>
          <a:p>
            <a:r>
              <a:rPr lang="en-US"/>
              <a:t>Click icon to add picture</a:t>
            </a:r>
            <a:endParaRPr lang="uk-UA"/>
          </a:p>
        </p:txBody>
      </p:sp>
      <p:sp>
        <p:nvSpPr>
          <p:cNvPr id="6" name="Title 7">
            <a:extLst>
              <a:ext uri="{FF2B5EF4-FFF2-40B4-BE49-F238E27FC236}">
                <a16:creationId xmlns:a16="http://schemas.microsoft.com/office/drawing/2014/main" id="{62B4CFA3-4BFA-F14B-2666-FC8BD35FA192}"/>
              </a:ext>
            </a:extLst>
          </p:cNvPr>
          <p:cNvSpPr>
            <a:spLocks noGrp="1"/>
          </p:cNvSpPr>
          <p:nvPr>
            <p:ph type="title" hasCustomPrompt="1"/>
          </p:nvPr>
        </p:nvSpPr>
        <p:spPr>
          <a:xfrm>
            <a:off x="10021824" y="497115"/>
            <a:ext cx="7351776"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Title Style</a:t>
            </a:r>
            <a:endParaRPr lang="uk-UA" dirty="0"/>
          </a:p>
        </p:txBody>
      </p:sp>
      <p:cxnSp>
        <p:nvCxnSpPr>
          <p:cNvPr id="7" name="Straight Connector 6">
            <a:extLst>
              <a:ext uri="{FF2B5EF4-FFF2-40B4-BE49-F238E27FC236}">
                <a16:creationId xmlns:a16="http://schemas.microsoft.com/office/drawing/2014/main" id="{5F4D12A5-E80A-85B1-79A0-83906429CDF8}"/>
              </a:ext>
            </a:extLst>
          </p:cNvPr>
          <p:cNvCxnSpPr/>
          <p:nvPr userDrawn="1"/>
        </p:nvCxnSpPr>
        <p:spPr>
          <a:xfrm>
            <a:off x="9850372"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69304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LAYOUT-21">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315200" y="1636776"/>
            <a:ext cx="3657600" cy="3657600"/>
          </a:xfrm>
          <a:prstGeom prst="roundRect">
            <a:avLst>
              <a:gd name="adj" fmla="val 25521"/>
            </a:avLst>
          </a:prstGeom>
          <a:solidFill>
            <a:schemeClr val="bg2">
              <a:lumMod val="75000"/>
            </a:schemeClr>
          </a:solidFill>
          <a:ln w="38100">
            <a:noFill/>
          </a:ln>
          <a:effectLst>
            <a:outerShdw blurRad="635000" dist="762000" dir="5400000" sx="85000" sy="85000" algn="t" rotWithShape="0">
              <a:prstClr val="black">
                <a:alpha val="30000"/>
              </a:prstClr>
            </a:outerShdw>
          </a:effectLst>
        </p:spPr>
        <p:txBody>
          <a:bodyPr/>
          <a:lstStyle>
            <a:lvl1pPr>
              <a:defRPr sz="1800"/>
            </a:lvl1pPr>
          </a:lstStyle>
          <a:p>
            <a:r>
              <a:rPr lang="en-US"/>
              <a:t>Click icon to add picture</a:t>
            </a:r>
            <a:endParaRPr lang="uk-UA" dirty="0"/>
          </a:p>
        </p:txBody>
      </p:sp>
    </p:spTree>
    <p:extLst>
      <p:ext uri="{BB962C8B-B14F-4D97-AF65-F5344CB8AC3E}">
        <p14:creationId xmlns:p14="http://schemas.microsoft.com/office/powerpoint/2010/main" val="49934120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LAYOUT-23">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905000" y="3200400"/>
            <a:ext cx="3886200" cy="3886200"/>
          </a:xfrm>
          <a:prstGeom prst="roundRect">
            <a:avLst>
              <a:gd name="adj" fmla="val 23530"/>
            </a:avLst>
          </a:prstGeom>
          <a:solidFill>
            <a:schemeClr val="bg2">
              <a:lumMod val="75000"/>
            </a:schemeClr>
          </a:solidFill>
          <a:ln w="38100">
            <a:noFill/>
          </a:ln>
          <a:effectLst>
            <a:outerShdw blurRad="635000" dist="762000" dir="5400000" sx="85000" sy="85000" algn="t" rotWithShape="0">
              <a:prstClr val="black">
                <a:alpha val="30000"/>
              </a:prstClr>
            </a:outerShdw>
          </a:effectLst>
        </p:spPr>
        <p:txBody>
          <a:bodyPr/>
          <a:lstStyle>
            <a:lvl1pPr>
              <a:defRPr lang="uk-UA" sz="1800"/>
            </a:lvl1pPr>
          </a:lstStyle>
          <a:p>
            <a:pPr lvl="0"/>
            <a:r>
              <a:rPr lang="en-US"/>
              <a:t>Click icon to add picture</a:t>
            </a:r>
            <a:endParaRPr lang="uk-UA"/>
          </a:p>
        </p:txBody>
      </p:sp>
    </p:spTree>
    <p:extLst>
      <p:ext uri="{BB962C8B-B14F-4D97-AF65-F5344CB8AC3E}">
        <p14:creationId xmlns:p14="http://schemas.microsoft.com/office/powerpoint/2010/main" val="320727956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LAYOUT-39">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6E453FF6-0C1C-4904-9DA6-37C297942BFF}"/>
              </a:ext>
            </a:extLst>
          </p:cNvPr>
          <p:cNvSpPr>
            <a:spLocks noGrp="1"/>
          </p:cNvSpPr>
          <p:nvPr>
            <p:ph type="title"/>
          </p:nvPr>
        </p:nvSpPr>
        <p:spPr>
          <a:xfrm>
            <a:off x="914400" y="5303520"/>
            <a:ext cx="13716000" cy="2506980"/>
          </a:xfrm>
          <a:prstGeom prst="rect">
            <a:avLst/>
          </a:prstGeom>
        </p:spPr>
        <p:txBody>
          <a:bodyPr/>
          <a:lstStyle>
            <a:lvl1pPr>
              <a:lnSpc>
                <a:spcPct val="100000"/>
              </a:lnSpc>
              <a:defRPr sz="8000" b="1"/>
            </a:lvl1pPr>
          </a:lstStyle>
          <a:p>
            <a:r>
              <a:rPr lang="en-US"/>
              <a:t>Click to edit Master title style</a:t>
            </a:r>
            <a:endParaRPr lang="en-US" dirty="0"/>
          </a:p>
        </p:txBody>
      </p:sp>
    </p:spTree>
    <p:extLst>
      <p:ext uri="{BB962C8B-B14F-4D97-AF65-F5344CB8AC3E}">
        <p14:creationId xmlns:p14="http://schemas.microsoft.com/office/powerpoint/2010/main" val="327295032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MAGE-LAYOUT-4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388EDD-4178-4123-A0D5-B75FCC358F42}"/>
              </a:ext>
            </a:extLst>
          </p:cNvPr>
          <p:cNvSpPr>
            <a:spLocks noGrp="1"/>
          </p:cNvSpPr>
          <p:nvPr>
            <p:ph type="pic" sz="quarter" idx="10"/>
          </p:nvPr>
        </p:nvSpPr>
        <p:spPr>
          <a:xfrm>
            <a:off x="9144000" y="0"/>
            <a:ext cx="9144000" cy="10287000"/>
          </a:xfrm>
          <a:prstGeom prst="rect">
            <a:avLst/>
          </a:prstGeom>
          <a:solidFill>
            <a:schemeClr val="bg2">
              <a:lumMod val="75000"/>
            </a:schemeClr>
          </a:solidFill>
          <a:ln w="63500">
            <a:noFill/>
          </a:ln>
          <a:effectLst/>
        </p:spPr>
        <p:txBody>
          <a:bodyPr/>
          <a:lstStyle>
            <a:lvl1pPr>
              <a:defRPr lang="en-US" sz="2000"/>
            </a:lvl1pPr>
          </a:lstStyle>
          <a:p>
            <a:pPr lvl="0"/>
            <a:r>
              <a:rPr lang="en-US"/>
              <a:t>Click icon to add picture</a:t>
            </a:r>
          </a:p>
        </p:txBody>
      </p:sp>
      <p:sp>
        <p:nvSpPr>
          <p:cNvPr id="6" name="Title 2">
            <a:extLst>
              <a:ext uri="{FF2B5EF4-FFF2-40B4-BE49-F238E27FC236}">
                <a16:creationId xmlns:a16="http://schemas.microsoft.com/office/drawing/2014/main" id="{9FB322FF-9961-474F-93CD-51026FA4D736}"/>
              </a:ext>
            </a:extLst>
          </p:cNvPr>
          <p:cNvSpPr>
            <a:spLocks noGrp="1"/>
          </p:cNvSpPr>
          <p:nvPr>
            <p:ph type="title"/>
          </p:nvPr>
        </p:nvSpPr>
        <p:spPr>
          <a:xfrm>
            <a:off x="914400" y="2194560"/>
            <a:ext cx="7315200" cy="3558540"/>
          </a:xfrm>
          <a:prstGeom prst="rect">
            <a:avLst/>
          </a:prstGeom>
        </p:spPr>
        <p:txBody>
          <a:bodyPr/>
          <a:lstStyle>
            <a:lvl1pPr>
              <a:lnSpc>
                <a:spcPct val="100000"/>
              </a:lnSpc>
              <a:defRPr sz="6600" b="1"/>
            </a:lvl1pPr>
          </a:lstStyle>
          <a:p>
            <a:r>
              <a:rPr lang="en-US"/>
              <a:t>Click to edit Master title style</a:t>
            </a:r>
            <a:endParaRPr lang="en-US" dirty="0"/>
          </a:p>
        </p:txBody>
      </p:sp>
      <p:sp>
        <p:nvSpPr>
          <p:cNvPr id="7" name="Text Placeholder 3">
            <a:extLst>
              <a:ext uri="{FF2B5EF4-FFF2-40B4-BE49-F238E27FC236}">
                <a16:creationId xmlns:a16="http://schemas.microsoft.com/office/drawing/2014/main" id="{200F7EFE-AE1D-4B16-9B3C-5F12B7E18D45}"/>
              </a:ext>
            </a:extLst>
          </p:cNvPr>
          <p:cNvSpPr>
            <a:spLocks noGrp="1"/>
          </p:cNvSpPr>
          <p:nvPr>
            <p:ph type="body" sz="quarter" idx="11" hasCustomPrompt="1"/>
          </p:nvPr>
        </p:nvSpPr>
        <p:spPr>
          <a:xfrm>
            <a:off x="914400" y="91440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dirty="0"/>
              <a:t>ADD YOUR OVERLINE</a:t>
            </a:r>
          </a:p>
        </p:txBody>
      </p:sp>
      <p:sp>
        <p:nvSpPr>
          <p:cNvPr id="5" name="Text Placeholder 3">
            <a:extLst>
              <a:ext uri="{FF2B5EF4-FFF2-40B4-BE49-F238E27FC236}">
                <a16:creationId xmlns:a16="http://schemas.microsoft.com/office/drawing/2014/main" id="{6929A7AF-FB3C-4A7D-F9D7-9EA56059312D}"/>
              </a:ext>
            </a:extLst>
          </p:cNvPr>
          <p:cNvSpPr>
            <a:spLocks noGrp="1"/>
          </p:cNvSpPr>
          <p:nvPr>
            <p:ph type="body" sz="quarter" idx="12" hasCustomPrompt="1"/>
          </p:nvPr>
        </p:nvSpPr>
        <p:spPr>
          <a:xfrm>
            <a:off x="914400" y="897249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dirty="0"/>
              <a:t>ADD YOUR TEXT</a:t>
            </a:r>
          </a:p>
        </p:txBody>
      </p:sp>
    </p:spTree>
    <p:extLst>
      <p:ext uri="{BB962C8B-B14F-4D97-AF65-F5344CB8AC3E}">
        <p14:creationId xmlns:p14="http://schemas.microsoft.com/office/powerpoint/2010/main" val="73626164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LAYOUT-5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388EDD-4178-4123-A0D5-B75FCC358F42}"/>
              </a:ext>
            </a:extLst>
          </p:cNvPr>
          <p:cNvSpPr>
            <a:spLocks noGrp="1"/>
          </p:cNvSpPr>
          <p:nvPr>
            <p:ph type="pic" sz="quarter" idx="10"/>
          </p:nvPr>
        </p:nvSpPr>
        <p:spPr>
          <a:xfrm>
            <a:off x="9144000" y="914400"/>
            <a:ext cx="8229600" cy="8458200"/>
          </a:xfrm>
          <a:prstGeom prst="roundRect">
            <a:avLst>
              <a:gd name="adj" fmla="val 13426"/>
            </a:avLst>
          </a:prstGeom>
          <a:solidFill>
            <a:schemeClr val="bg2">
              <a:lumMod val="75000"/>
            </a:schemeClr>
          </a:solidFill>
          <a:ln w="63500">
            <a:noFill/>
          </a:ln>
          <a:effectLst>
            <a:outerShdw blurRad="635000" dist="1397000" dir="5400000" sx="85000" sy="85000" algn="t" rotWithShape="0">
              <a:prstClr val="black">
                <a:alpha val="30000"/>
              </a:prstClr>
            </a:outerShdw>
          </a:effectLst>
        </p:spPr>
        <p:txBody>
          <a:bodyPr/>
          <a:lstStyle>
            <a:lvl1pPr>
              <a:defRPr lang="en-US" sz="2000"/>
            </a:lvl1pPr>
          </a:lstStyle>
          <a:p>
            <a:pPr lvl="0"/>
            <a:r>
              <a:rPr lang="en-US"/>
              <a:t>Click icon to add picture</a:t>
            </a:r>
          </a:p>
        </p:txBody>
      </p:sp>
      <p:sp>
        <p:nvSpPr>
          <p:cNvPr id="6" name="Title 2">
            <a:extLst>
              <a:ext uri="{FF2B5EF4-FFF2-40B4-BE49-F238E27FC236}">
                <a16:creationId xmlns:a16="http://schemas.microsoft.com/office/drawing/2014/main" id="{8A1A493F-56F4-F639-CCAA-32A750E3F255}"/>
              </a:ext>
            </a:extLst>
          </p:cNvPr>
          <p:cNvSpPr>
            <a:spLocks noGrp="1"/>
          </p:cNvSpPr>
          <p:nvPr>
            <p:ph type="title"/>
          </p:nvPr>
        </p:nvSpPr>
        <p:spPr>
          <a:xfrm>
            <a:off x="914400" y="2194560"/>
            <a:ext cx="7315200" cy="3558540"/>
          </a:xfrm>
          <a:prstGeom prst="rect">
            <a:avLst/>
          </a:prstGeom>
        </p:spPr>
        <p:txBody>
          <a:bodyPr/>
          <a:lstStyle>
            <a:lvl1pPr>
              <a:lnSpc>
                <a:spcPct val="100000"/>
              </a:lnSpc>
              <a:defRPr sz="6600" b="1"/>
            </a:lvl1p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A56F8EC8-3094-2327-8CDA-105B01452A60}"/>
              </a:ext>
            </a:extLst>
          </p:cNvPr>
          <p:cNvSpPr>
            <a:spLocks noGrp="1"/>
          </p:cNvSpPr>
          <p:nvPr>
            <p:ph type="body" sz="quarter" idx="11" hasCustomPrompt="1"/>
          </p:nvPr>
        </p:nvSpPr>
        <p:spPr>
          <a:xfrm>
            <a:off x="914400" y="91440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dirty="0"/>
              <a:t>ADD YOUR OVERLINE</a:t>
            </a:r>
          </a:p>
        </p:txBody>
      </p:sp>
      <p:sp>
        <p:nvSpPr>
          <p:cNvPr id="11" name="Text Placeholder 3">
            <a:extLst>
              <a:ext uri="{FF2B5EF4-FFF2-40B4-BE49-F238E27FC236}">
                <a16:creationId xmlns:a16="http://schemas.microsoft.com/office/drawing/2014/main" id="{C824FAC3-72BD-3B17-0768-48F70B88DAB2}"/>
              </a:ext>
            </a:extLst>
          </p:cNvPr>
          <p:cNvSpPr>
            <a:spLocks noGrp="1"/>
          </p:cNvSpPr>
          <p:nvPr>
            <p:ph type="body" sz="quarter" idx="12" hasCustomPrompt="1"/>
          </p:nvPr>
        </p:nvSpPr>
        <p:spPr>
          <a:xfrm>
            <a:off x="914400" y="8972490"/>
            <a:ext cx="7315200" cy="400110"/>
          </a:xfrm>
          <a:prstGeom prst="rect">
            <a:avLst/>
          </a:prstGeom>
        </p:spPr>
        <p:txBody>
          <a:bodyPr/>
          <a:lstStyle>
            <a:lvl1pPr marL="0" indent="0">
              <a:lnSpc>
                <a:spcPct val="100000"/>
              </a:lnSpc>
              <a:spcBef>
                <a:spcPts val="0"/>
              </a:spcBef>
              <a:buNone/>
              <a:defRPr sz="2000">
                <a:solidFill>
                  <a:schemeClr val="tx2"/>
                </a:solidFill>
                <a:latin typeface="+mn-lt"/>
              </a:defRPr>
            </a:lvl1pPr>
          </a:lstStyle>
          <a:p>
            <a:pPr lvl="0"/>
            <a:r>
              <a:rPr lang="en-US" dirty="0"/>
              <a:t>ADD YOUR TEXT</a:t>
            </a:r>
          </a:p>
        </p:txBody>
      </p:sp>
    </p:spTree>
    <p:extLst>
      <p:ext uri="{BB962C8B-B14F-4D97-AF65-F5344CB8AC3E}">
        <p14:creationId xmlns:p14="http://schemas.microsoft.com/office/powerpoint/2010/main" val="211861911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MART">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dirty="0">
                <a:solidFill>
                  <a:schemeClr val="bg1"/>
                </a:solidFill>
                <a:latin typeface="+mj-lt"/>
              </a:rPr>
              <a:t>SMART Goals  Layouts</a:t>
            </a:r>
          </a:p>
        </p:txBody>
      </p:sp>
    </p:spTree>
    <p:extLst>
      <p:ext uri="{BB962C8B-B14F-4D97-AF65-F5344CB8AC3E}">
        <p14:creationId xmlns:p14="http://schemas.microsoft.com/office/powerpoint/2010/main" val="2054382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A617023-8E89-B049-D872-BE90C8EC94F7}"/>
              </a:ext>
            </a:extLst>
          </p:cNvPr>
          <p:cNvGrpSpPr/>
          <p:nvPr userDrawn="1"/>
        </p:nvGrpSpPr>
        <p:grpSpPr>
          <a:xfrm>
            <a:off x="0" y="-1113"/>
            <a:ext cx="18288000" cy="10288115"/>
            <a:chOff x="0" y="213606"/>
            <a:chExt cx="11430000" cy="6430070"/>
          </a:xfrm>
        </p:grpSpPr>
        <p:pic>
          <p:nvPicPr>
            <p:cNvPr id="15" name="Picture 14">
              <a:extLst>
                <a:ext uri="{FF2B5EF4-FFF2-40B4-BE49-F238E27FC236}">
                  <a16:creationId xmlns:a16="http://schemas.microsoft.com/office/drawing/2014/main" id="{8CF3F8A9-8595-8B76-919A-F4F491C805B7}"/>
                </a:ext>
                <a:ext uri="{C183D7F6-B498-43B3-948B-1728B52AA6E4}">
                  <adec:decorative xmlns:adec="http://schemas.microsoft.com/office/drawing/2017/decorative" val="1"/>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214301"/>
              <a:ext cx="2286000" cy="2071698"/>
            </a:xfrm>
            <a:prstGeom prst="rect">
              <a:avLst/>
            </a:prstGeom>
          </p:spPr>
        </p:pic>
        <p:pic>
          <p:nvPicPr>
            <p:cNvPr id="16" name="Picture 15">
              <a:extLst>
                <a:ext uri="{FF2B5EF4-FFF2-40B4-BE49-F238E27FC236}">
                  <a16:creationId xmlns:a16="http://schemas.microsoft.com/office/drawing/2014/main" id="{12654BBB-FD89-636C-4084-CE531DA22567}"/>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572000" y="213606"/>
              <a:ext cx="2286000" cy="2072389"/>
            </a:xfrm>
            <a:prstGeom prst="rect">
              <a:avLst/>
            </a:prstGeom>
          </p:spPr>
        </p:pic>
        <p:pic>
          <p:nvPicPr>
            <p:cNvPr id="17" name="Picture 16">
              <a:extLst>
                <a:ext uri="{FF2B5EF4-FFF2-40B4-BE49-F238E27FC236}">
                  <a16:creationId xmlns:a16="http://schemas.microsoft.com/office/drawing/2014/main" id="{58E1AD43-AC31-4BA1-6280-231476689338}"/>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286000" y="2285999"/>
              <a:ext cx="2286000" cy="2286000"/>
            </a:xfrm>
            <a:prstGeom prst="rect">
              <a:avLst/>
            </a:prstGeom>
          </p:spPr>
        </p:pic>
        <p:pic>
          <p:nvPicPr>
            <p:cNvPr id="18" name="Picture 17">
              <a:extLst>
                <a:ext uri="{FF2B5EF4-FFF2-40B4-BE49-F238E27FC236}">
                  <a16:creationId xmlns:a16="http://schemas.microsoft.com/office/drawing/2014/main" id="{366F4919-57DD-1E23-498E-986D1C425FCF}"/>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572000" y="4572000"/>
              <a:ext cx="2286000" cy="2071675"/>
            </a:xfrm>
            <a:prstGeom prst="rect">
              <a:avLst/>
            </a:prstGeom>
          </p:spPr>
        </p:pic>
        <p:pic>
          <p:nvPicPr>
            <p:cNvPr id="19" name="Picture 18">
              <a:extLst>
                <a:ext uri="{FF2B5EF4-FFF2-40B4-BE49-F238E27FC236}">
                  <a16:creationId xmlns:a16="http://schemas.microsoft.com/office/drawing/2014/main" id="{AFDAEBBF-F5F8-FCD4-ACDD-C0D5FAAE72FC}"/>
                </a:ext>
                <a:ext uri="{C183D7F6-B498-43B3-948B-1728B52AA6E4}">
                  <adec:decorative xmlns:adec="http://schemas.microsoft.com/office/drawing/2017/decorative" val="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286000" y="4572000"/>
              <a:ext cx="2286000" cy="2071675"/>
            </a:xfrm>
            <a:prstGeom prst="rect">
              <a:avLst/>
            </a:prstGeom>
          </p:spPr>
        </p:pic>
        <p:pic>
          <p:nvPicPr>
            <p:cNvPr id="20" name="Picture 19">
              <a:extLst>
                <a:ext uri="{FF2B5EF4-FFF2-40B4-BE49-F238E27FC236}">
                  <a16:creationId xmlns:a16="http://schemas.microsoft.com/office/drawing/2014/main" id="{27457193-0D63-A809-50EE-4CCEE53A65B5}"/>
                </a:ext>
                <a:ext uri="{C183D7F6-B498-43B3-948B-1728B52AA6E4}">
                  <adec:decorative xmlns:adec="http://schemas.microsoft.com/office/drawing/2017/decorative" val="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2286000" y="214301"/>
              <a:ext cx="2286000" cy="2071698"/>
            </a:xfrm>
            <a:prstGeom prst="rect">
              <a:avLst/>
            </a:prstGeom>
          </p:spPr>
        </p:pic>
        <p:pic>
          <p:nvPicPr>
            <p:cNvPr id="21" name="Picture 20">
              <a:extLst>
                <a:ext uri="{FF2B5EF4-FFF2-40B4-BE49-F238E27FC236}">
                  <a16:creationId xmlns:a16="http://schemas.microsoft.com/office/drawing/2014/main" id="{A56CDADD-D482-DFA0-8286-02604DC79AF0}"/>
                </a:ext>
                <a:ext uri="{C183D7F6-B498-43B3-948B-1728B52AA6E4}">
                  <adec:decorative xmlns:adec="http://schemas.microsoft.com/office/drawing/2017/decorative" val="1"/>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2286000"/>
              <a:ext cx="2286000" cy="2286000"/>
            </a:xfrm>
            <a:prstGeom prst="rect">
              <a:avLst/>
            </a:prstGeom>
          </p:spPr>
        </p:pic>
        <p:pic>
          <p:nvPicPr>
            <p:cNvPr id="22" name="Picture 21">
              <a:extLst>
                <a:ext uri="{FF2B5EF4-FFF2-40B4-BE49-F238E27FC236}">
                  <a16:creationId xmlns:a16="http://schemas.microsoft.com/office/drawing/2014/main" id="{03751CBB-DF76-A5F7-4FF3-348086DB8CA5}"/>
                </a:ext>
                <a:ext uri="{C183D7F6-B498-43B3-948B-1728B52AA6E4}">
                  <adec:decorative xmlns:adec="http://schemas.microsoft.com/office/drawing/2017/decorative" val="1"/>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4571999"/>
              <a:ext cx="2286000" cy="2071677"/>
            </a:xfrm>
            <a:prstGeom prst="rect">
              <a:avLst/>
            </a:prstGeom>
          </p:spPr>
        </p:pic>
        <p:pic>
          <p:nvPicPr>
            <p:cNvPr id="23" name="Picture 22">
              <a:extLst>
                <a:ext uri="{FF2B5EF4-FFF2-40B4-BE49-F238E27FC236}">
                  <a16:creationId xmlns:a16="http://schemas.microsoft.com/office/drawing/2014/main" id="{363CA36F-E0FB-2115-278A-2DABD74DC3C6}"/>
                </a:ext>
                <a:ext uri="{C183D7F6-B498-43B3-948B-1728B52AA6E4}">
                  <adec:decorative xmlns:adec="http://schemas.microsoft.com/office/drawing/2017/decorative" val="1"/>
                </a:ext>
              </a:extLst>
            </p:cNvPr>
            <p:cNvPicPr>
              <a:picLocks noChangeAspect="1"/>
            </p:cNvPicPr>
            <p:nvPr userDrawn="1"/>
          </p:nvPicPr>
          <p:blipFill rotWithShape="1">
            <a:blip r:embed="rId10" cstate="hqprint">
              <a:extLst>
                <a:ext uri="{28A0092B-C50C-407E-A947-70E740481C1C}">
                  <a14:useLocalDpi xmlns:a14="http://schemas.microsoft.com/office/drawing/2010/main"/>
                </a:ext>
              </a:extLst>
            </a:blip>
            <a:srcRect t="-1"/>
            <a:stretch/>
          </p:blipFill>
          <p:spPr>
            <a:xfrm>
              <a:off x="6858000" y="4572000"/>
              <a:ext cx="2286000" cy="2071675"/>
            </a:xfrm>
            <a:prstGeom prst="rect">
              <a:avLst/>
            </a:prstGeom>
          </p:spPr>
        </p:pic>
        <p:pic>
          <p:nvPicPr>
            <p:cNvPr id="24" name="Picture 23">
              <a:extLst>
                <a:ext uri="{FF2B5EF4-FFF2-40B4-BE49-F238E27FC236}">
                  <a16:creationId xmlns:a16="http://schemas.microsoft.com/office/drawing/2014/main" id="{CCF14BA4-A3FD-1C63-B883-5AD604A21F69}"/>
                </a:ext>
                <a:ext uri="{C183D7F6-B498-43B3-948B-1728B52AA6E4}">
                  <adec:decorative xmlns:adec="http://schemas.microsoft.com/office/drawing/2017/decorative" val="1"/>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6858000" y="214301"/>
              <a:ext cx="2286000" cy="2071697"/>
            </a:xfrm>
            <a:prstGeom prst="rect">
              <a:avLst/>
            </a:prstGeom>
          </p:spPr>
        </p:pic>
        <p:pic>
          <p:nvPicPr>
            <p:cNvPr id="25" name="Picture 24">
              <a:extLst>
                <a:ext uri="{FF2B5EF4-FFF2-40B4-BE49-F238E27FC236}">
                  <a16:creationId xmlns:a16="http://schemas.microsoft.com/office/drawing/2014/main" id="{BDEDD893-45B3-0C5F-06B9-E359A2AB5A63}"/>
                </a:ext>
                <a:ext uri="{C183D7F6-B498-43B3-948B-1728B52AA6E4}">
                  <adec:decorative xmlns:adec="http://schemas.microsoft.com/office/drawing/2017/decorative" val="1"/>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9144000" y="214301"/>
              <a:ext cx="2286000" cy="2071676"/>
            </a:xfrm>
            <a:prstGeom prst="rect">
              <a:avLst/>
            </a:prstGeom>
          </p:spPr>
        </p:pic>
        <p:pic>
          <p:nvPicPr>
            <p:cNvPr id="26" name="Picture 25">
              <a:extLst>
                <a:ext uri="{FF2B5EF4-FFF2-40B4-BE49-F238E27FC236}">
                  <a16:creationId xmlns:a16="http://schemas.microsoft.com/office/drawing/2014/main" id="{956AFA56-126A-B2AF-337F-CA517D332D2A}"/>
                </a:ext>
                <a:ext uri="{C183D7F6-B498-43B3-948B-1728B52AA6E4}">
                  <adec:decorative xmlns:adec="http://schemas.microsoft.com/office/drawing/2017/decorative" val="1"/>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9144000" y="2285999"/>
              <a:ext cx="2286000" cy="2286000"/>
            </a:xfrm>
            <a:prstGeom prst="rect">
              <a:avLst/>
            </a:prstGeom>
          </p:spPr>
        </p:pic>
        <p:pic>
          <p:nvPicPr>
            <p:cNvPr id="27" name="Picture 26">
              <a:extLst>
                <a:ext uri="{FF2B5EF4-FFF2-40B4-BE49-F238E27FC236}">
                  <a16:creationId xmlns:a16="http://schemas.microsoft.com/office/drawing/2014/main" id="{DC2B5C7F-72CA-F40B-2830-57F7C2EAFCEC}"/>
                </a:ext>
                <a:ext uri="{C183D7F6-B498-43B3-948B-1728B52AA6E4}">
                  <adec:decorative xmlns:adec="http://schemas.microsoft.com/office/drawing/2017/decorative" val="1"/>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6858000" y="2285988"/>
              <a:ext cx="2286000" cy="2286001"/>
            </a:xfrm>
            <a:prstGeom prst="rect">
              <a:avLst/>
            </a:prstGeom>
          </p:spPr>
        </p:pic>
        <p:pic>
          <p:nvPicPr>
            <p:cNvPr id="28" name="Picture 27" descr="A person pointing at sticky notes on a white board&#10;&#10;Description automatically generated with medium confidence">
              <a:extLst>
                <a:ext uri="{FF2B5EF4-FFF2-40B4-BE49-F238E27FC236}">
                  <a16:creationId xmlns:a16="http://schemas.microsoft.com/office/drawing/2014/main" id="{CB7A3F52-524F-0493-B8C4-BEBC986A2E9F}"/>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4572000" y="2285994"/>
              <a:ext cx="2286000" cy="2286000"/>
            </a:xfrm>
            <a:prstGeom prst="rect">
              <a:avLst/>
            </a:prstGeom>
          </p:spPr>
        </p:pic>
        <p:pic>
          <p:nvPicPr>
            <p:cNvPr id="29" name="Picture 28">
              <a:extLst>
                <a:ext uri="{FF2B5EF4-FFF2-40B4-BE49-F238E27FC236}">
                  <a16:creationId xmlns:a16="http://schemas.microsoft.com/office/drawing/2014/main" id="{8A472E57-6CF8-AA27-EC77-E0A61C1115AA}"/>
                </a:ext>
                <a:ext uri="{C183D7F6-B498-43B3-948B-1728B52AA6E4}">
                  <adec:decorative xmlns:adec="http://schemas.microsoft.com/office/drawing/2017/decorative" val="1"/>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9144000" y="4572000"/>
              <a:ext cx="2286000" cy="2071675"/>
            </a:xfrm>
            <a:prstGeom prst="rect">
              <a:avLst/>
            </a:prstGeom>
          </p:spPr>
        </p:pic>
      </p:grpSp>
      <p:sp>
        <p:nvSpPr>
          <p:cNvPr id="8" name="Rectangle 7">
            <a:extLst>
              <a:ext uri="{FF2B5EF4-FFF2-40B4-BE49-F238E27FC236}">
                <a16:creationId xmlns:a16="http://schemas.microsoft.com/office/drawing/2014/main" id="{35A47073-1D09-D03D-825E-6E87254ABA3C}"/>
              </a:ext>
            </a:extLst>
          </p:cNvPr>
          <p:cNvSpPr/>
          <p:nvPr userDrawn="1"/>
        </p:nvSpPr>
        <p:spPr>
          <a:xfrm>
            <a:off x="0" y="0"/>
            <a:ext cx="18288000" cy="10287000"/>
          </a:xfrm>
          <a:prstGeom prst="rect">
            <a:avLst/>
          </a:prstGeom>
          <a:gradFill flip="none" rotWithShape="1">
            <a:gsLst>
              <a:gs pos="100000">
                <a:srgbClr val="003B5C">
                  <a:alpha val="95000"/>
                </a:srgbClr>
              </a:gs>
              <a:gs pos="0">
                <a:srgbClr val="005EB8">
                  <a:alpha val="8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4050" dirty="0"/>
          </a:p>
        </p:txBody>
      </p:sp>
      <p:pic>
        <p:nvPicPr>
          <p:cNvPr id="3" name="Picture 2" descr="A black background with white text&#10;&#10;Description automatically generated">
            <a:extLst>
              <a:ext uri="{FF2B5EF4-FFF2-40B4-BE49-F238E27FC236}">
                <a16:creationId xmlns:a16="http://schemas.microsoft.com/office/drawing/2014/main" id="{42278078-0BEE-F819-A341-639D08353D12}"/>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5924041" y="1924054"/>
            <a:ext cx="6439918" cy="6438900"/>
          </a:xfrm>
          <a:prstGeom prst="rect">
            <a:avLst/>
          </a:prstGeom>
        </p:spPr>
      </p:pic>
    </p:spTree>
    <p:extLst>
      <p:ext uri="{BB962C8B-B14F-4D97-AF65-F5344CB8AC3E}">
        <p14:creationId xmlns:p14="http://schemas.microsoft.com/office/powerpoint/2010/main" val="120863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er-02">
    <p:bg>
      <p:bgPr>
        <a:gradFill>
          <a:gsLst>
            <a:gs pos="0">
              <a:schemeClr val="accent6"/>
            </a:gs>
            <a:gs pos="100000">
              <a:schemeClr val="accent1"/>
            </a:gs>
          </a:gsLst>
          <a:lin ang="18600000" scaled="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C9909-7F69-4488-B2DE-12E236D2CDB5}"/>
              </a:ext>
            </a:extLst>
          </p:cNvPr>
          <p:cNvSpPr>
            <a:spLocks noGrp="1"/>
          </p:cNvSpPr>
          <p:nvPr>
            <p:ph type="title" hasCustomPrompt="1"/>
          </p:nvPr>
        </p:nvSpPr>
        <p:spPr>
          <a:xfrm>
            <a:off x="2286000" y="3924301"/>
            <a:ext cx="13716000" cy="2438400"/>
          </a:xfrm>
          <a:prstGeom prst="rect">
            <a:avLst/>
          </a:prstGeom>
        </p:spPr>
        <p:txBody>
          <a:bodyPr anchor="ctr"/>
          <a:lstStyle>
            <a:lvl1pPr algn="ctr">
              <a:lnSpc>
                <a:spcPct val="100000"/>
              </a:lnSpc>
              <a:defRPr sz="9600" b="1">
                <a:solidFill>
                  <a:schemeClr val="bg1"/>
                </a:solidFill>
              </a:defRPr>
            </a:lvl1pPr>
          </a:lstStyle>
          <a:p>
            <a:r>
              <a:rPr lang="en-US" dirty="0"/>
              <a:t>Title style</a:t>
            </a:r>
          </a:p>
        </p:txBody>
      </p:sp>
    </p:spTree>
    <p:extLst>
      <p:ext uri="{BB962C8B-B14F-4D97-AF65-F5344CB8AC3E}">
        <p14:creationId xmlns:p14="http://schemas.microsoft.com/office/powerpoint/2010/main" val="3053900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IMAGE-LAYOUT-16">
    <p:spTree>
      <p:nvGrpSpPr>
        <p:cNvPr id="1" name=""/>
        <p:cNvGrpSpPr/>
        <p:nvPr/>
      </p:nvGrpSpPr>
      <p:grpSpPr>
        <a:xfrm>
          <a:off x="0" y="0"/>
          <a:ext cx="0" cy="0"/>
          <a:chOff x="0" y="0"/>
          <a:chExt cx="0" cy="0"/>
        </a:xfrm>
      </p:grpSpPr>
      <p:sp>
        <p:nvSpPr>
          <p:cNvPr id="4" name="Picture Placeholder 5"/>
          <p:cNvSpPr>
            <a:spLocks noGrp="1"/>
          </p:cNvSpPr>
          <p:nvPr>
            <p:ph type="pic" sz="quarter" idx="11"/>
          </p:nvPr>
        </p:nvSpPr>
        <p:spPr>
          <a:xfrm>
            <a:off x="0" y="0"/>
            <a:ext cx="18288000" cy="5138057"/>
          </a:xfrm>
          <a:prstGeom prst="rect">
            <a:avLst/>
          </a:prstGeom>
          <a:solidFill>
            <a:schemeClr val="bg2">
              <a:lumMod val="75000"/>
            </a:schemeClr>
          </a:solidFill>
        </p:spPr>
        <p:txBody>
          <a:bodyPr/>
          <a:lstStyle/>
          <a:p>
            <a:r>
              <a:rPr lang="en-US"/>
              <a:t>Click icon to add picture</a:t>
            </a:r>
            <a:endParaRPr lang="uk-UA"/>
          </a:p>
        </p:txBody>
      </p:sp>
    </p:spTree>
    <p:extLst>
      <p:ext uri="{BB962C8B-B14F-4D97-AF65-F5344CB8AC3E}">
        <p14:creationId xmlns:p14="http://schemas.microsoft.com/office/powerpoint/2010/main" val="1463109306"/>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IMAGE-LAYOUT-161">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5094000" cy="5004000"/>
          </a:xfrm>
          <a:prstGeom prst="roundRect">
            <a:avLst>
              <a:gd name="adj" fmla="val 0"/>
            </a:avLst>
          </a:prstGeom>
          <a:solidFill>
            <a:schemeClr val="bg2">
              <a:lumMod val="75000"/>
            </a:schemeClr>
          </a:solidFill>
        </p:spPr>
        <p:txBody>
          <a:bodyPr/>
          <a:lstStyle/>
          <a:p>
            <a:r>
              <a:rPr lang="en-US"/>
              <a:t>Click icon to add picture</a:t>
            </a:r>
            <a:endParaRPr lang="uk-UA" dirty="0"/>
          </a:p>
        </p:txBody>
      </p:sp>
      <p:sp>
        <p:nvSpPr>
          <p:cNvPr id="6" name="Picture Placeholder 3">
            <a:extLst>
              <a:ext uri="{FF2B5EF4-FFF2-40B4-BE49-F238E27FC236}">
                <a16:creationId xmlns:a16="http://schemas.microsoft.com/office/drawing/2014/main" id="{B8C1B9E2-1AC1-4942-9465-0488E5D3EB55}"/>
              </a:ext>
            </a:extLst>
          </p:cNvPr>
          <p:cNvSpPr>
            <a:spLocks noGrp="1"/>
          </p:cNvSpPr>
          <p:nvPr>
            <p:ph type="pic" sz="quarter" idx="13"/>
          </p:nvPr>
        </p:nvSpPr>
        <p:spPr>
          <a:xfrm>
            <a:off x="6597000" y="1371600"/>
            <a:ext cx="5094000" cy="5004000"/>
          </a:xfrm>
          <a:prstGeom prst="roundRect">
            <a:avLst>
              <a:gd name="adj" fmla="val 0"/>
            </a:avLst>
          </a:prstGeom>
          <a:solidFill>
            <a:schemeClr val="bg2">
              <a:lumMod val="75000"/>
            </a:schemeClr>
          </a:solidFill>
        </p:spPr>
        <p:txBody>
          <a:bodyPr/>
          <a:lstStyle/>
          <a:p>
            <a:r>
              <a:rPr lang="en-US"/>
              <a:t>Click icon to add picture</a:t>
            </a:r>
            <a:endParaRPr lang="uk-UA" dirty="0"/>
          </a:p>
        </p:txBody>
      </p:sp>
      <p:sp>
        <p:nvSpPr>
          <p:cNvPr id="7" name="Picture Placeholder 3">
            <a:extLst>
              <a:ext uri="{FF2B5EF4-FFF2-40B4-BE49-F238E27FC236}">
                <a16:creationId xmlns:a16="http://schemas.microsoft.com/office/drawing/2014/main" id="{A0BE5394-2404-4899-B86A-C77C97FC8C64}"/>
              </a:ext>
            </a:extLst>
          </p:cNvPr>
          <p:cNvSpPr>
            <a:spLocks noGrp="1"/>
          </p:cNvSpPr>
          <p:nvPr>
            <p:ph type="pic" sz="quarter" idx="14"/>
          </p:nvPr>
        </p:nvSpPr>
        <p:spPr>
          <a:xfrm>
            <a:off x="11822400" y="1371600"/>
            <a:ext cx="5094000" cy="5004000"/>
          </a:xfrm>
          <a:prstGeom prst="roundRect">
            <a:avLst>
              <a:gd name="adj" fmla="val 0"/>
            </a:avLst>
          </a:prstGeom>
          <a:solidFill>
            <a:schemeClr val="bg2">
              <a:lumMod val="75000"/>
            </a:schemeClr>
          </a:solidFill>
        </p:spPr>
        <p:txBody>
          <a:bodyPr/>
          <a:lstStyle/>
          <a:p>
            <a:r>
              <a:rPr lang="en-US"/>
              <a:t>Click icon to add picture</a:t>
            </a:r>
            <a:endParaRPr lang="uk-UA" dirty="0"/>
          </a:p>
        </p:txBody>
      </p:sp>
    </p:spTree>
    <p:extLst>
      <p:ext uri="{BB962C8B-B14F-4D97-AF65-F5344CB8AC3E}">
        <p14:creationId xmlns:p14="http://schemas.microsoft.com/office/powerpoint/2010/main" val="2600246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IMAGE-LAYOUT-1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0" y="0"/>
            <a:ext cx="9143999" cy="10287000"/>
          </a:xfrm>
          <a:prstGeom prst="rect">
            <a:avLst/>
          </a:prstGeom>
          <a:solidFill>
            <a:schemeClr val="bg2">
              <a:lumMod val="75000"/>
            </a:schemeClr>
          </a:solidFill>
        </p:spPr>
        <p:txBody>
          <a:bodyPr/>
          <a:lstStyle/>
          <a:p>
            <a:r>
              <a:rPr lang="en-US"/>
              <a:t>Click icon to add picture</a:t>
            </a:r>
            <a:endParaRPr lang="uk-UA"/>
          </a:p>
        </p:txBody>
      </p:sp>
    </p:spTree>
    <p:extLst>
      <p:ext uri="{BB962C8B-B14F-4D97-AF65-F5344CB8AC3E}">
        <p14:creationId xmlns:p14="http://schemas.microsoft.com/office/powerpoint/2010/main" val="180237823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IMAGE-LAYOUT-146">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0"/>
            <a:ext cx="18287999" cy="5905500"/>
          </a:xfrm>
          <a:prstGeom prst="rect">
            <a:avLst/>
          </a:prstGeom>
          <a:solidFill>
            <a:schemeClr val="bg2">
              <a:lumMod val="75000"/>
            </a:schemeClr>
          </a:solidFill>
        </p:spPr>
        <p:txBody>
          <a:bodyPr/>
          <a:lstStyle>
            <a:lvl1pPr>
              <a:defRPr lang="en-US" sz="2800"/>
            </a:lvl1pPr>
          </a:lstStyle>
          <a:p>
            <a:pPr lvl="0"/>
            <a:r>
              <a:rPr lang="en-US"/>
              <a:t>Click icon to add picture</a:t>
            </a:r>
          </a:p>
        </p:txBody>
      </p:sp>
      <p:sp>
        <p:nvSpPr>
          <p:cNvPr id="5" name="Title 1">
            <a:extLst>
              <a:ext uri="{FF2B5EF4-FFF2-40B4-BE49-F238E27FC236}">
                <a16:creationId xmlns:a16="http://schemas.microsoft.com/office/drawing/2014/main" id="{5153F44B-F8DD-4AF0-9746-A6E6D1B4BA7C}"/>
              </a:ext>
            </a:extLst>
          </p:cNvPr>
          <p:cNvSpPr>
            <a:spLocks noGrp="1"/>
          </p:cNvSpPr>
          <p:nvPr>
            <p:ph type="title" hasCustomPrompt="1"/>
          </p:nvPr>
        </p:nvSpPr>
        <p:spPr>
          <a:xfrm>
            <a:off x="2057400" y="2281723"/>
            <a:ext cx="14249400" cy="914400"/>
          </a:xfrm>
          <a:prstGeom prst="rect">
            <a:avLst/>
          </a:prstGeom>
        </p:spPr>
        <p:txBody>
          <a:bodyPr anchor="ctr"/>
          <a:lstStyle>
            <a:lvl1pPr marL="0" algn="l" defTabSz="1371600" rtl="0" eaLnBrk="1" latinLnBrk="0" hangingPunct="1">
              <a:defRPr lang="en-US" sz="6600" kern="1200" dirty="0">
                <a:solidFill>
                  <a:schemeClr val="tx1"/>
                </a:solidFill>
                <a:latin typeface="+mj-lt"/>
                <a:ea typeface="Source Sans Pro Black" panose="020B0803030403020204" pitchFamily="34" charset="0"/>
                <a:cs typeface="+mn-cs"/>
              </a:defRPr>
            </a:lvl1pPr>
          </a:lstStyle>
          <a:p>
            <a:pPr marL="0" lvl="0" indent="0" algn="ctr">
              <a:spcBef>
                <a:spcPts val="1500"/>
              </a:spcBef>
              <a:buFont typeface="Arial" panose="020B0604020202020204" pitchFamily="34" charset="0"/>
            </a:pPr>
            <a:r>
              <a:rPr lang="en-US" dirty="0"/>
              <a:t>YOUR TITLE</a:t>
            </a:r>
          </a:p>
        </p:txBody>
      </p:sp>
      <p:sp>
        <p:nvSpPr>
          <p:cNvPr id="6" name="Text Placeholder 4">
            <a:extLst>
              <a:ext uri="{FF2B5EF4-FFF2-40B4-BE49-F238E27FC236}">
                <a16:creationId xmlns:a16="http://schemas.microsoft.com/office/drawing/2014/main" id="{FC0693EC-ECEC-45D9-A0CD-3062924AC7BA}"/>
              </a:ext>
            </a:extLst>
          </p:cNvPr>
          <p:cNvSpPr>
            <a:spLocks noGrp="1"/>
          </p:cNvSpPr>
          <p:nvPr>
            <p:ph type="body" sz="quarter" idx="11" hasCustomPrompt="1"/>
          </p:nvPr>
        </p:nvSpPr>
        <p:spPr>
          <a:xfrm>
            <a:off x="2057400" y="1714795"/>
            <a:ext cx="14249400" cy="533401"/>
          </a:xfrm>
          <a:prstGeom prst="rect">
            <a:avLst/>
          </a:prstGeom>
        </p:spPr>
        <p:txBody>
          <a:bodyPr anchor="ctr"/>
          <a:lstStyle>
            <a:lvl1pPr marL="0" indent="0" algn="l">
              <a:buNone/>
              <a:defRPr lang="en-UA" sz="2800" kern="1200" spc="500" dirty="0">
                <a:solidFill>
                  <a:srgbClr val="858591"/>
                </a:solidFill>
                <a:latin typeface="Montserrat" panose="00000500000000000000" pitchFamily="2" charset="0"/>
                <a:ea typeface="Roboto Thin" pitchFamily="2" charset="0"/>
                <a:cs typeface="+mn-cs"/>
              </a:defRPr>
            </a:lvl1pPr>
          </a:lstStyle>
          <a:p>
            <a:pPr marL="0" lvl="0" algn="ctr" defTabSz="1371600" rtl="0" eaLnBrk="1" latinLnBrk="0" hangingPunct="1"/>
            <a:r>
              <a:rPr lang="en-UA" dirty="0"/>
              <a:t>YOUR SUBTITLE</a:t>
            </a:r>
          </a:p>
        </p:txBody>
      </p:sp>
    </p:spTree>
    <p:extLst>
      <p:ext uri="{BB962C8B-B14F-4D97-AF65-F5344CB8AC3E}">
        <p14:creationId xmlns:p14="http://schemas.microsoft.com/office/powerpoint/2010/main" val="383544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IMAGE-LAYOUT-17">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5143500"/>
            <a:ext cx="18287999" cy="5143500"/>
          </a:xfrm>
          <a:prstGeom prst="rect">
            <a:avLst/>
          </a:prstGeom>
          <a:solidFill>
            <a:schemeClr val="bg2">
              <a:lumMod val="75000"/>
            </a:schemeClr>
          </a:solidFill>
        </p:spPr>
        <p:txBody>
          <a:bodyPr/>
          <a:lstStyle>
            <a:lvl1pPr>
              <a:defRPr lang="en-US"/>
            </a:lvl1pPr>
          </a:lstStyle>
          <a:p>
            <a:pPr lvl="0"/>
            <a:r>
              <a:rPr lang="en-US"/>
              <a:t>Click icon to add picture</a:t>
            </a:r>
          </a:p>
        </p:txBody>
      </p:sp>
    </p:spTree>
    <p:extLst>
      <p:ext uri="{BB962C8B-B14F-4D97-AF65-F5344CB8AC3E}">
        <p14:creationId xmlns:p14="http://schemas.microsoft.com/office/powerpoint/2010/main" val="315890643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MAGE-LAYOUT-7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0"/>
            <a:ext cx="18287999" cy="4434840"/>
          </a:xfrm>
          <a:prstGeom prst="rect">
            <a:avLst/>
          </a:prstGeom>
          <a:solidFill>
            <a:schemeClr val="bg2">
              <a:lumMod val="75000"/>
            </a:schemeClr>
          </a:solidFill>
          <a:ln w="63500">
            <a:noFill/>
          </a:ln>
          <a:effectLst/>
        </p:spPr>
        <p:txBody>
          <a:bodyPr/>
          <a:lstStyle>
            <a:lvl1pPr>
              <a:defRPr lang="en-US" sz="2000" dirty="0"/>
            </a:lvl1pPr>
          </a:lstStyle>
          <a:p>
            <a:pPr lvl="0"/>
            <a:r>
              <a:rPr lang="en-US"/>
              <a:t>Click icon to add picture</a:t>
            </a:r>
            <a:endParaRPr lang="en-US" dirty="0"/>
          </a:p>
        </p:txBody>
      </p:sp>
    </p:spTree>
    <p:extLst>
      <p:ext uri="{BB962C8B-B14F-4D97-AF65-F5344CB8AC3E}">
        <p14:creationId xmlns:p14="http://schemas.microsoft.com/office/powerpoint/2010/main" val="2968864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bg1">
                <a:lumMod val="46000"/>
                <a:lumOff val="54000"/>
              </a:schemeClr>
            </a:gs>
            <a:gs pos="46000">
              <a:schemeClr val="bg1">
                <a:lumMod val="60000"/>
                <a:lumOff val="40000"/>
              </a:schemeClr>
            </a:gs>
            <a:gs pos="100000">
              <a:schemeClr val="bg1">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grpSp>
        <p:nvGrpSpPr>
          <p:cNvPr id="104" name="Group 103" descr="Group of several flowers across the bottom of the slide"/>
          <p:cNvGrpSpPr/>
          <p:nvPr/>
        </p:nvGrpSpPr>
        <p:grpSpPr bwMode="gray">
          <a:xfrm>
            <a:off x="429020" y="6286501"/>
            <a:ext cx="17425197" cy="3770126"/>
            <a:chOff x="286013" y="4191000"/>
            <a:chExt cx="11616798" cy="2513417"/>
          </a:xfrm>
        </p:grpSpPr>
        <p:sp>
          <p:nvSpPr>
            <p:cNvPr id="8" name="Freeform 5"/>
            <p:cNvSpPr>
              <a:spLocks/>
            </p:cNvSpPr>
            <p:nvPr/>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9" name="Line 6"/>
            <p:cNvSpPr>
              <a:spLocks noChangeShapeType="1"/>
            </p:cNvSpPr>
            <p:nvPr/>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10" name="Freeform 7"/>
            <p:cNvSpPr>
              <a:spLocks/>
            </p:cNvSpPr>
            <p:nvPr/>
          </p:nvSpPr>
          <p:spPr bwMode="gray">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4050"/>
            </a:p>
          </p:txBody>
        </p:sp>
        <p:grpSp>
          <p:nvGrpSpPr>
            <p:cNvPr id="11" name="Group 10"/>
            <p:cNvGrpSpPr/>
            <p:nvPr/>
          </p:nvGrpSpPr>
          <p:grpSpPr bwMode="gray">
            <a:xfrm rot="20793512">
              <a:off x="445930" y="5452235"/>
              <a:ext cx="365582" cy="421970"/>
              <a:chOff x="1457010" y="1673260"/>
              <a:chExt cx="617538" cy="712788"/>
            </a:xfrm>
          </p:grpSpPr>
          <p:sp>
            <p:nvSpPr>
              <p:cNvPr id="12" name="Freeform 8"/>
              <p:cNvSpPr>
                <a:spLocks/>
              </p:cNvSpPr>
              <p:nvPr/>
            </p:nvSpPr>
            <p:spPr bwMode="gray">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sz="4050"/>
              </a:p>
            </p:txBody>
          </p:sp>
          <p:sp>
            <p:nvSpPr>
              <p:cNvPr id="13" name="Freeform 9"/>
              <p:cNvSpPr>
                <a:spLocks/>
              </p:cNvSpPr>
              <p:nvPr/>
            </p:nvSpPr>
            <p:spPr bwMode="gray">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grpSp>
        <p:sp>
          <p:nvSpPr>
            <p:cNvPr id="14" name="Freeform 10"/>
            <p:cNvSpPr>
              <a:spLocks/>
            </p:cNvSpPr>
            <p:nvPr/>
          </p:nvSpPr>
          <p:spPr bwMode="gray">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sz="4050"/>
            </a:p>
          </p:txBody>
        </p:sp>
        <p:sp>
          <p:nvSpPr>
            <p:cNvPr id="15" name="Freeform 23"/>
            <p:cNvSpPr>
              <a:spLocks/>
            </p:cNvSpPr>
            <p:nvPr/>
          </p:nvSpPr>
          <p:spPr bwMode="gray">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6" name="Freeform 24"/>
            <p:cNvSpPr>
              <a:spLocks/>
            </p:cNvSpPr>
            <p:nvPr/>
          </p:nvSpPr>
          <p:spPr bwMode="gray">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 fmla="*/ 0 w 10093"/>
                <a:gd name="connsiteY0" fmla="*/ 477 h 10050"/>
                <a:gd name="connsiteX1" fmla="*/ 9731 w 10093"/>
                <a:gd name="connsiteY1" fmla="*/ 9901 h 10050"/>
                <a:gd name="connsiteX2" fmla="*/ 0 w 10093"/>
                <a:gd name="connsiteY2" fmla="*/ 477 h 10050"/>
                <a:gd name="connsiteX0" fmla="*/ 0 w 9731"/>
                <a:gd name="connsiteY0" fmla="*/ 636 h 10209"/>
                <a:gd name="connsiteX1" fmla="*/ 9731 w 9731"/>
                <a:gd name="connsiteY1" fmla="*/ 10060 h 10209"/>
                <a:gd name="connsiteX2" fmla="*/ 0 w 9731"/>
                <a:gd name="connsiteY2" fmla="*/ 636 h 10209"/>
                <a:gd name="connsiteX0" fmla="*/ 0 w 10000"/>
                <a:gd name="connsiteY0" fmla="*/ 97 h 9475"/>
                <a:gd name="connsiteX1" fmla="*/ 10000 w 10000"/>
                <a:gd name="connsiteY1" fmla="*/ 9328 h 9475"/>
                <a:gd name="connsiteX2" fmla="*/ 0 w 10000"/>
                <a:gd name="connsiteY2" fmla="*/ 97 h 9475"/>
                <a:gd name="connsiteX0" fmla="*/ 0 w 10000"/>
                <a:gd name="connsiteY0" fmla="*/ 102 h 9940"/>
                <a:gd name="connsiteX1" fmla="*/ 10000 w 10000"/>
                <a:gd name="connsiteY1" fmla="*/ 9845 h 9940"/>
                <a:gd name="connsiteX2" fmla="*/ 0 w 10000"/>
                <a:gd name="connsiteY2" fmla="*/ 102 h 9940"/>
              </a:gdLst>
              <a:ahLst/>
              <a:cxnLst>
                <a:cxn ang="0">
                  <a:pos x="connsiteX0" y="connsiteY0"/>
                </a:cxn>
                <a:cxn ang="0">
                  <a:pos x="connsiteX1" y="connsiteY1"/>
                </a:cxn>
                <a:cxn ang="0">
                  <a:pos x="connsiteX2" y="connsiteY2"/>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7" name="Freeform 25"/>
            <p:cNvSpPr>
              <a:spLocks/>
            </p:cNvSpPr>
            <p:nvPr/>
          </p:nvSpPr>
          <p:spPr bwMode="gray">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8" name="Freeform 26"/>
            <p:cNvSpPr>
              <a:spLocks/>
            </p:cNvSpPr>
            <p:nvPr/>
          </p:nvSpPr>
          <p:spPr bwMode="gray">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9" name="Freeform 27"/>
            <p:cNvSpPr>
              <a:spLocks/>
            </p:cNvSpPr>
            <p:nvPr/>
          </p:nvSpPr>
          <p:spPr bwMode="gray">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4050"/>
            </a:p>
          </p:txBody>
        </p:sp>
        <p:grpSp>
          <p:nvGrpSpPr>
            <p:cNvPr id="20" name="Group 19"/>
            <p:cNvGrpSpPr/>
            <p:nvPr/>
          </p:nvGrpSpPr>
          <p:grpSpPr bwMode="gray">
            <a:xfrm>
              <a:off x="749894" y="5783561"/>
              <a:ext cx="325521" cy="364355"/>
              <a:chOff x="2114915" y="2460535"/>
              <a:chExt cx="452438" cy="506413"/>
            </a:xfrm>
          </p:grpSpPr>
          <p:sp>
            <p:nvSpPr>
              <p:cNvPr id="21" name="Freeform 28"/>
              <p:cNvSpPr>
                <a:spLocks/>
              </p:cNvSpPr>
              <p:nvPr/>
            </p:nvSpPr>
            <p:spPr bwMode="gray">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2" name="Freeform 29"/>
              <p:cNvSpPr>
                <a:spLocks/>
              </p:cNvSpPr>
              <p:nvPr/>
            </p:nvSpPr>
            <p:spPr bwMode="gray">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4050"/>
              </a:p>
            </p:txBody>
          </p:sp>
        </p:grpSp>
        <p:sp>
          <p:nvSpPr>
            <p:cNvPr id="23" name="Freeform 30"/>
            <p:cNvSpPr>
              <a:spLocks noEditPoints="1"/>
            </p:cNvSpPr>
            <p:nvPr/>
          </p:nvSpPr>
          <p:spPr bwMode="gray">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4" name="Freeform 31"/>
            <p:cNvSpPr>
              <a:spLocks/>
            </p:cNvSpPr>
            <p:nvPr/>
          </p:nvSpPr>
          <p:spPr bwMode="gray">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5" name="Freeform 32"/>
            <p:cNvSpPr>
              <a:spLocks/>
            </p:cNvSpPr>
            <p:nvPr/>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26" name="Freeform 33"/>
            <p:cNvSpPr>
              <a:spLocks/>
            </p:cNvSpPr>
            <p:nvPr/>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27" name="Freeform 34"/>
            <p:cNvSpPr>
              <a:spLocks/>
            </p:cNvSpPr>
            <p:nvPr/>
          </p:nvSpPr>
          <p:spPr bwMode="gray">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8" name="Freeform 73"/>
            <p:cNvSpPr>
              <a:spLocks/>
            </p:cNvSpPr>
            <p:nvPr/>
          </p:nvSpPr>
          <p:spPr bwMode="gray">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9" name="Freeform 74"/>
            <p:cNvSpPr>
              <a:spLocks/>
            </p:cNvSpPr>
            <p:nvPr/>
          </p:nvSpPr>
          <p:spPr bwMode="gray">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0" name="Freeform 75"/>
            <p:cNvSpPr>
              <a:spLocks/>
            </p:cNvSpPr>
            <p:nvPr/>
          </p:nvSpPr>
          <p:spPr bwMode="gray">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31" name="Line 76"/>
            <p:cNvSpPr>
              <a:spLocks noChangeShapeType="1"/>
            </p:cNvSpPr>
            <p:nvPr/>
          </p:nvSpPr>
          <p:spPr bwMode="gray">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32" name="Freeform 78"/>
            <p:cNvSpPr>
              <a:spLocks/>
            </p:cNvSpPr>
            <p:nvPr/>
          </p:nvSpPr>
          <p:spPr bwMode="gray">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3" name="Freeform 79"/>
            <p:cNvSpPr>
              <a:spLocks/>
            </p:cNvSpPr>
            <p:nvPr/>
          </p:nvSpPr>
          <p:spPr bwMode="gray">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4" name="Freeform 82"/>
            <p:cNvSpPr>
              <a:spLocks/>
            </p:cNvSpPr>
            <p:nvPr/>
          </p:nvSpPr>
          <p:spPr bwMode="gray">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5" name="Freeform 83"/>
            <p:cNvSpPr>
              <a:spLocks/>
            </p:cNvSpPr>
            <p:nvPr/>
          </p:nvSpPr>
          <p:spPr bwMode="gray">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6" name="Freeform 84"/>
            <p:cNvSpPr>
              <a:spLocks/>
            </p:cNvSpPr>
            <p:nvPr/>
          </p:nvSpPr>
          <p:spPr bwMode="gray">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sz="4050"/>
            </a:p>
          </p:txBody>
        </p:sp>
        <p:sp>
          <p:nvSpPr>
            <p:cNvPr id="37" name="Freeform 80"/>
            <p:cNvSpPr>
              <a:spLocks/>
            </p:cNvSpPr>
            <p:nvPr/>
          </p:nvSpPr>
          <p:spPr bwMode="gray">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8" name="Oval 37"/>
            <p:cNvSpPr/>
            <p:nvPr/>
          </p:nvSpPr>
          <p:spPr bwMode="gray">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9" name="Oval 38"/>
            <p:cNvSpPr/>
            <p:nvPr/>
          </p:nvSpPr>
          <p:spPr bwMode="gray">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40" name="Oval 39"/>
            <p:cNvSpPr/>
            <p:nvPr/>
          </p:nvSpPr>
          <p:spPr bwMode="gray">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nvGrpSpPr>
            <p:cNvPr id="41" name="Group 40"/>
            <p:cNvGrpSpPr/>
            <p:nvPr/>
          </p:nvGrpSpPr>
          <p:grpSpPr bwMode="gray">
            <a:xfrm>
              <a:off x="803704" y="4858573"/>
              <a:ext cx="1154448" cy="1149586"/>
              <a:chOff x="4277517" y="3752400"/>
              <a:chExt cx="1154448" cy="1149586"/>
            </a:xfrm>
          </p:grpSpPr>
          <p:sp>
            <p:nvSpPr>
              <p:cNvPr id="42" name="Freeform 41"/>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3" name="Freeform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sz="4050"/>
              </a:p>
            </p:txBody>
          </p:sp>
          <p:sp>
            <p:nvSpPr>
              <p:cNvPr id="44" name="Freeform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5" name="Freeform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6" name="Freeform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sz="4050"/>
              </a:p>
            </p:txBody>
          </p:sp>
        </p:grpSp>
        <p:sp>
          <p:nvSpPr>
            <p:cNvPr id="47" name="Freeform 32"/>
            <p:cNvSpPr>
              <a:spLocks/>
            </p:cNvSpPr>
            <p:nvPr/>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8" name="Freeform 80"/>
            <p:cNvSpPr>
              <a:spLocks/>
            </p:cNvSpPr>
            <p:nvPr/>
          </p:nvSpPr>
          <p:spPr bwMode="gray">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9" name="Freeform 80"/>
            <p:cNvSpPr>
              <a:spLocks/>
            </p:cNvSpPr>
            <p:nvPr/>
          </p:nvSpPr>
          <p:spPr bwMode="gray">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0" name="Freeform 84"/>
            <p:cNvSpPr>
              <a:spLocks/>
            </p:cNvSpPr>
            <p:nvPr/>
          </p:nvSpPr>
          <p:spPr bwMode="gray">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1" name="Freeform 84"/>
            <p:cNvSpPr>
              <a:spLocks/>
            </p:cNvSpPr>
            <p:nvPr/>
          </p:nvSpPr>
          <p:spPr bwMode="gray">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2" name="Oval 51"/>
            <p:cNvSpPr/>
            <p:nvPr/>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53" name="Freeform 5"/>
            <p:cNvSpPr>
              <a:spLocks/>
            </p:cNvSpPr>
            <p:nvPr/>
          </p:nvSpPr>
          <p:spPr bwMode="gray">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54" name="Line 6"/>
            <p:cNvSpPr>
              <a:spLocks noChangeShapeType="1"/>
            </p:cNvSpPr>
            <p:nvPr/>
          </p:nvSpPr>
          <p:spPr bwMode="gray">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55" name="Freeform 7"/>
            <p:cNvSpPr>
              <a:spLocks/>
            </p:cNvSpPr>
            <p:nvPr/>
          </p:nvSpPr>
          <p:spPr bwMode="gray">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US" sz="4050"/>
            </a:p>
          </p:txBody>
        </p:sp>
        <p:grpSp>
          <p:nvGrpSpPr>
            <p:cNvPr id="56" name="Group 55"/>
            <p:cNvGrpSpPr/>
            <p:nvPr/>
          </p:nvGrpSpPr>
          <p:grpSpPr bwMode="gray">
            <a:xfrm rot="806488" flipH="1">
              <a:off x="11377312" y="5452235"/>
              <a:ext cx="365582" cy="421970"/>
              <a:chOff x="1457010" y="1673260"/>
              <a:chExt cx="617538" cy="712788"/>
            </a:xfrm>
          </p:grpSpPr>
          <p:sp>
            <p:nvSpPr>
              <p:cNvPr id="57" name="Freeform 8"/>
              <p:cNvSpPr>
                <a:spLocks/>
              </p:cNvSpPr>
              <p:nvPr/>
            </p:nvSpPr>
            <p:spPr bwMode="gray">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pPr lvl="0"/>
                <a:endParaRPr lang="en-US" sz="4050"/>
              </a:p>
            </p:txBody>
          </p:sp>
          <p:sp>
            <p:nvSpPr>
              <p:cNvPr id="58" name="Freeform 9"/>
              <p:cNvSpPr>
                <a:spLocks/>
              </p:cNvSpPr>
              <p:nvPr/>
            </p:nvSpPr>
            <p:spPr bwMode="gray">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grpSp>
        <p:sp>
          <p:nvSpPr>
            <p:cNvPr id="59" name="Freeform 10"/>
            <p:cNvSpPr>
              <a:spLocks/>
            </p:cNvSpPr>
            <p:nvPr/>
          </p:nvSpPr>
          <p:spPr bwMode="gray">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sz="4050"/>
            </a:p>
          </p:txBody>
        </p:sp>
        <p:sp>
          <p:nvSpPr>
            <p:cNvPr id="60" name="Freeform 23"/>
            <p:cNvSpPr>
              <a:spLocks/>
            </p:cNvSpPr>
            <p:nvPr/>
          </p:nvSpPr>
          <p:spPr bwMode="gray">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1" name="Freeform 24"/>
            <p:cNvSpPr>
              <a:spLocks/>
            </p:cNvSpPr>
            <p:nvPr/>
          </p:nvSpPr>
          <p:spPr bwMode="gray">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 fmla="*/ 0 w 10093"/>
                <a:gd name="connsiteY0" fmla="*/ 477 h 10050"/>
                <a:gd name="connsiteX1" fmla="*/ 9731 w 10093"/>
                <a:gd name="connsiteY1" fmla="*/ 9901 h 10050"/>
                <a:gd name="connsiteX2" fmla="*/ 0 w 10093"/>
                <a:gd name="connsiteY2" fmla="*/ 477 h 10050"/>
                <a:gd name="connsiteX0" fmla="*/ 0 w 9731"/>
                <a:gd name="connsiteY0" fmla="*/ 636 h 10209"/>
                <a:gd name="connsiteX1" fmla="*/ 9731 w 9731"/>
                <a:gd name="connsiteY1" fmla="*/ 10060 h 10209"/>
                <a:gd name="connsiteX2" fmla="*/ 0 w 9731"/>
                <a:gd name="connsiteY2" fmla="*/ 636 h 10209"/>
                <a:gd name="connsiteX0" fmla="*/ 0 w 10000"/>
                <a:gd name="connsiteY0" fmla="*/ 97 h 9475"/>
                <a:gd name="connsiteX1" fmla="*/ 10000 w 10000"/>
                <a:gd name="connsiteY1" fmla="*/ 9328 h 9475"/>
                <a:gd name="connsiteX2" fmla="*/ 0 w 10000"/>
                <a:gd name="connsiteY2" fmla="*/ 97 h 9475"/>
                <a:gd name="connsiteX0" fmla="*/ 0 w 10000"/>
                <a:gd name="connsiteY0" fmla="*/ 102 h 9940"/>
                <a:gd name="connsiteX1" fmla="*/ 10000 w 10000"/>
                <a:gd name="connsiteY1" fmla="*/ 9845 h 9940"/>
                <a:gd name="connsiteX2" fmla="*/ 0 w 10000"/>
                <a:gd name="connsiteY2" fmla="*/ 102 h 9940"/>
              </a:gdLst>
              <a:ahLst/>
              <a:cxnLst>
                <a:cxn ang="0">
                  <a:pos x="connsiteX0" y="connsiteY0"/>
                </a:cxn>
                <a:cxn ang="0">
                  <a:pos x="connsiteX1" y="connsiteY1"/>
                </a:cxn>
                <a:cxn ang="0">
                  <a:pos x="connsiteX2" y="connsiteY2"/>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2" name="Freeform 25"/>
            <p:cNvSpPr>
              <a:spLocks/>
            </p:cNvSpPr>
            <p:nvPr/>
          </p:nvSpPr>
          <p:spPr bwMode="gray">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3" name="Freeform 26"/>
            <p:cNvSpPr>
              <a:spLocks/>
            </p:cNvSpPr>
            <p:nvPr/>
          </p:nvSpPr>
          <p:spPr bwMode="gray">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4" name="Freeform 27"/>
            <p:cNvSpPr>
              <a:spLocks/>
            </p:cNvSpPr>
            <p:nvPr/>
          </p:nvSpPr>
          <p:spPr bwMode="gray">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4050"/>
            </a:p>
          </p:txBody>
        </p:sp>
        <p:grpSp>
          <p:nvGrpSpPr>
            <p:cNvPr id="65" name="Group 64"/>
            <p:cNvGrpSpPr/>
            <p:nvPr/>
          </p:nvGrpSpPr>
          <p:grpSpPr bwMode="gray">
            <a:xfrm flipH="1">
              <a:off x="11113409" y="5783561"/>
              <a:ext cx="325521" cy="364355"/>
              <a:chOff x="2114915" y="2460535"/>
              <a:chExt cx="452438" cy="506413"/>
            </a:xfrm>
          </p:grpSpPr>
          <p:sp>
            <p:nvSpPr>
              <p:cNvPr id="66" name="Freeform 28"/>
              <p:cNvSpPr>
                <a:spLocks/>
              </p:cNvSpPr>
              <p:nvPr/>
            </p:nvSpPr>
            <p:spPr bwMode="gray">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7" name="Freeform 29"/>
              <p:cNvSpPr>
                <a:spLocks/>
              </p:cNvSpPr>
              <p:nvPr/>
            </p:nvSpPr>
            <p:spPr bwMode="gray">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4050"/>
              </a:p>
            </p:txBody>
          </p:sp>
        </p:grpSp>
        <p:sp>
          <p:nvSpPr>
            <p:cNvPr id="68" name="Freeform 30"/>
            <p:cNvSpPr>
              <a:spLocks noEditPoints="1"/>
            </p:cNvSpPr>
            <p:nvPr/>
          </p:nvSpPr>
          <p:spPr bwMode="gray">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9" name="Freeform 31"/>
            <p:cNvSpPr>
              <a:spLocks/>
            </p:cNvSpPr>
            <p:nvPr/>
          </p:nvSpPr>
          <p:spPr bwMode="gray">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70" name="Freeform 32"/>
            <p:cNvSpPr>
              <a:spLocks/>
            </p:cNvSpPr>
            <p:nvPr/>
          </p:nvSpPr>
          <p:spPr bwMode="gray">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71" name="Freeform 33"/>
            <p:cNvSpPr>
              <a:spLocks/>
            </p:cNvSpPr>
            <p:nvPr/>
          </p:nvSpPr>
          <p:spPr bwMode="gray">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72" name="Freeform 34"/>
            <p:cNvSpPr>
              <a:spLocks/>
            </p:cNvSpPr>
            <p:nvPr/>
          </p:nvSpPr>
          <p:spPr bwMode="gray">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73" name="Freeform 73"/>
            <p:cNvSpPr>
              <a:spLocks/>
            </p:cNvSpPr>
            <p:nvPr/>
          </p:nvSpPr>
          <p:spPr bwMode="gray">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74" name="Freeform 74"/>
            <p:cNvSpPr>
              <a:spLocks/>
            </p:cNvSpPr>
            <p:nvPr/>
          </p:nvSpPr>
          <p:spPr bwMode="gray">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75" name="Freeform 75"/>
            <p:cNvSpPr>
              <a:spLocks/>
            </p:cNvSpPr>
            <p:nvPr/>
          </p:nvSpPr>
          <p:spPr bwMode="gray">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76" name="Line 76"/>
            <p:cNvSpPr>
              <a:spLocks noChangeShapeType="1"/>
            </p:cNvSpPr>
            <p:nvPr/>
          </p:nvSpPr>
          <p:spPr bwMode="gray">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77" name="Freeform 78"/>
            <p:cNvSpPr>
              <a:spLocks/>
            </p:cNvSpPr>
            <p:nvPr/>
          </p:nvSpPr>
          <p:spPr bwMode="gray">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78" name="Freeform 79"/>
            <p:cNvSpPr>
              <a:spLocks/>
            </p:cNvSpPr>
            <p:nvPr/>
          </p:nvSpPr>
          <p:spPr bwMode="gray">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79" name="Freeform 82"/>
            <p:cNvSpPr>
              <a:spLocks/>
            </p:cNvSpPr>
            <p:nvPr/>
          </p:nvSpPr>
          <p:spPr bwMode="gray">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80" name="Freeform 83"/>
            <p:cNvSpPr>
              <a:spLocks/>
            </p:cNvSpPr>
            <p:nvPr/>
          </p:nvSpPr>
          <p:spPr bwMode="gray">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81" name="Freeform 84"/>
            <p:cNvSpPr>
              <a:spLocks/>
            </p:cNvSpPr>
            <p:nvPr/>
          </p:nvSpPr>
          <p:spPr bwMode="gray">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sz="4050"/>
            </a:p>
          </p:txBody>
        </p:sp>
        <p:sp>
          <p:nvSpPr>
            <p:cNvPr id="82" name="Freeform 80"/>
            <p:cNvSpPr>
              <a:spLocks/>
            </p:cNvSpPr>
            <p:nvPr/>
          </p:nvSpPr>
          <p:spPr bwMode="gray">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83" name="Oval 82"/>
            <p:cNvSpPr/>
            <p:nvPr/>
          </p:nvSpPr>
          <p:spPr bwMode="gray">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4" name="Oval 83"/>
            <p:cNvSpPr/>
            <p:nvPr/>
          </p:nvSpPr>
          <p:spPr bwMode="gray">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5" name="Oval 84"/>
            <p:cNvSpPr/>
            <p:nvPr/>
          </p:nvSpPr>
          <p:spPr bwMode="gray">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nvGrpSpPr>
            <p:cNvPr id="86" name="Group 85"/>
            <p:cNvGrpSpPr/>
            <p:nvPr/>
          </p:nvGrpSpPr>
          <p:grpSpPr bwMode="gray">
            <a:xfrm flipH="1">
              <a:off x="10230672" y="4858573"/>
              <a:ext cx="1154448" cy="1149586"/>
              <a:chOff x="4277517" y="3752400"/>
              <a:chExt cx="1154448" cy="1149586"/>
            </a:xfrm>
          </p:grpSpPr>
          <p:sp>
            <p:nvSpPr>
              <p:cNvPr id="87" name="Freeform 86"/>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88" name="Freeform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sz="4050"/>
              </a:p>
            </p:txBody>
          </p:sp>
          <p:sp>
            <p:nvSpPr>
              <p:cNvPr id="89" name="Freeform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90" name="Freeform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91" name="Freeform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sz="4050"/>
              </a:p>
            </p:txBody>
          </p:sp>
        </p:grpSp>
        <p:sp>
          <p:nvSpPr>
            <p:cNvPr id="92" name="Freeform 32"/>
            <p:cNvSpPr>
              <a:spLocks/>
            </p:cNvSpPr>
            <p:nvPr/>
          </p:nvSpPr>
          <p:spPr bwMode="gray">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93" name="Freeform 80"/>
            <p:cNvSpPr>
              <a:spLocks/>
            </p:cNvSpPr>
            <p:nvPr/>
          </p:nvSpPr>
          <p:spPr bwMode="gray">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94" name="Freeform 80"/>
            <p:cNvSpPr>
              <a:spLocks/>
            </p:cNvSpPr>
            <p:nvPr/>
          </p:nvSpPr>
          <p:spPr bwMode="gray">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95" name="Freeform 84"/>
            <p:cNvSpPr>
              <a:spLocks/>
            </p:cNvSpPr>
            <p:nvPr/>
          </p:nvSpPr>
          <p:spPr bwMode="gray">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96" name="Freeform 84"/>
            <p:cNvSpPr>
              <a:spLocks/>
            </p:cNvSpPr>
            <p:nvPr/>
          </p:nvSpPr>
          <p:spPr bwMode="gray">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97" name="Oval 96"/>
            <p:cNvSpPr/>
            <p:nvPr/>
          </p:nvSpPr>
          <p:spPr bwMode="gray">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nvGrpSpPr>
            <p:cNvPr id="98" name="Group 97"/>
            <p:cNvGrpSpPr/>
            <p:nvPr/>
          </p:nvGrpSpPr>
          <p:grpSpPr bwMode="gray">
            <a:xfrm>
              <a:off x="4803790" y="5319186"/>
              <a:ext cx="2690707" cy="1385231"/>
              <a:chOff x="5184534" y="1125344"/>
              <a:chExt cx="2690707" cy="1385231"/>
            </a:xfrm>
          </p:grpSpPr>
          <p:sp>
            <p:nvSpPr>
              <p:cNvPr id="99" name="Freeform 67"/>
              <p:cNvSpPr>
                <a:spLocks/>
              </p:cNvSpPr>
              <p:nvPr/>
            </p:nvSpPr>
            <p:spPr bwMode="gray">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234 w 10234"/>
                  <a:gd name="connsiteY0" fmla="*/ 6523 h 10000"/>
                  <a:gd name="connsiteX1" fmla="*/ 10022 w 10234"/>
                  <a:gd name="connsiteY1" fmla="*/ 6523 h 10000"/>
                  <a:gd name="connsiteX2" fmla="*/ 9810 w 10234"/>
                  <a:gd name="connsiteY2" fmla="*/ 6257 h 10000"/>
                  <a:gd name="connsiteX3" fmla="*/ 2208 w 10234"/>
                  <a:gd name="connsiteY3" fmla="*/ 211 h 10000"/>
                  <a:gd name="connsiteX4" fmla="*/ 8851 w 10234"/>
                  <a:gd name="connsiteY4" fmla="*/ 6259 h 10000"/>
                  <a:gd name="connsiteX5" fmla="*/ 308 w 10234"/>
                  <a:gd name="connsiteY5" fmla="*/ 9279 h 10000"/>
                  <a:gd name="connsiteX6" fmla="*/ 10234 w 10234"/>
                  <a:gd name="connsiteY6" fmla="*/ 6523 h 10000"/>
                  <a:gd name="connsiteX0" fmla="*/ 9701 w 9701"/>
                  <a:gd name="connsiteY0" fmla="*/ 6523 h 9364"/>
                  <a:gd name="connsiteX1" fmla="*/ 9489 w 9701"/>
                  <a:gd name="connsiteY1" fmla="*/ 6523 h 9364"/>
                  <a:gd name="connsiteX2" fmla="*/ 9277 w 9701"/>
                  <a:gd name="connsiteY2" fmla="*/ 6257 h 9364"/>
                  <a:gd name="connsiteX3" fmla="*/ 1675 w 9701"/>
                  <a:gd name="connsiteY3" fmla="*/ 211 h 9364"/>
                  <a:gd name="connsiteX4" fmla="*/ 8318 w 9701"/>
                  <a:gd name="connsiteY4" fmla="*/ 6259 h 9364"/>
                  <a:gd name="connsiteX5" fmla="*/ 328 w 9701"/>
                  <a:gd name="connsiteY5" fmla="*/ 8536 h 9364"/>
                  <a:gd name="connsiteX6" fmla="*/ 9701 w 9701"/>
                  <a:gd name="connsiteY6" fmla="*/ 6523 h 9364"/>
                  <a:gd name="connsiteX0" fmla="*/ 9679 w 9679"/>
                  <a:gd name="connsiteY0" fmla="*/ 6967 h 10001"/>
                  <a:gd name="connsiteX1" fmla="*/ 9460 w 9679"/>
                  <a:gd name="connsiteY1" fmla="*/ 6967 h 10001"/>
                  <a:gd name="connsiteX2" fmla="*/ 9242 w 9679"/>
                  <a:gd name="connsiteY2" fmla="*/ 6683 h 10001"/>
                  <a:gd name="connsiteX3" fmla="*/ 1406 w 9679"/>
                  <a:gd name="connsiteY3" fmla="*/ 226 h 10001"/>
                  <a:gd name="connsiteX4" fmla="*/ 8253 w 9679"/>
                  <a:gd name="connsiteY4" fmla="*/ 6685 h 10001"/>
                  <a:gd name="connsiteX5" fmla="*/ 17 w 9679"/>
                  <a:gd name="connsiteY5" fmla="*/ 9117 h 10001"/>
                  <a:gd name="connsiteX6" fmla="*/ 9679 w 9679"/>
                  <a:gd name="connsiteY6" fmla="*/ 6967 h 10001"/>
                  <a:gd name="connsiteX0" fmla="*/ 10080 w 10080"/>
                  <a:gd name="connsiteY0" fmla="*/ 6966 h 10000"/>
                  <a:gd name="connsiteX1" fmla="*/ 9854 w 10080"/>
                  <a:gd name="connsiteY1" fmla="*/ 6966 h 10000"/>
                  <a:gd name="connsiteX2" fmla="*/ 9629 w 10080"/>
                  <a:gd name="connsiteY2" fmla="*/ 6682 h 10000"/>
                  <a:gd name="connsiteX3" fmla="*/ 1533 w 10080"/>
                  <a:gd name="connsiteY3" fmla="*/ 226 h 10000"/>
                  <a:gd name="connsiteX4" fmla="*/ 8607 w 10080"/>
                  <a:gd name="connsiteY4" fmla="*/ 6684 h 10000"/>
                  <a:gd name="connsiteX5" fmla="*/ 98 w 10080"/>
                  <a:gd name="connsiteY5" fmla="*/ 9116 h 10000"/>
                  <a:gd name="connsiteX6" fmla="*/ 10080 w 10080"/>
                  <a:gd name="connsiteY6" fmla="*/ 6966 h 10000"/>
                  <a:gd name="connsiteX0" fmla="*/ 9999 w 9999"/>
                  <a:gd name="connsiteY0" fmla="*/ 6966 h 10505"/>
                  <a:gd name="connsiteX1" fmla="*/ 9773 w 9999"/>
                  <a:gd name="connsiteY1" fmla="*/ 6966 h 10505"/>
                  <a:gd name="connsiteX2" fmla="*/ 9548 w 9999"/>
                  <a:gd name="connsiteY2" fmla="*/ 6682 h 10505"/>
                  <a:gd name="connsiteX3" fmla="*/ 1452 w 9999"/>
                  <a:gd name="connsiteY3" fmla="*/ 226 h 10505"/>
                  <a:gd name="connsiteX4" fmla="*/ 8526 w 9999"/>
                  <a:gd name="connsiteY4" fmla="*/ 6684 h 10505"/>
                  <a:gd name="connsiteX5" fmla="*/ 17 w 9999"/>
                  <a:gd name="connsiteY5" fmla="*/ 9116 h 10505"/>
                  <a:gd name="connsiteX6" fmla="*/ 9999 w 9999"/>
                  <a:gd name="connsiteY6" fmla="*/ 6966 h 10505"/>
                  <a:gd name="connsiteX0" fmla="*/ 9477 w 9477"/>
                  <a:gd name="connsiteY0" fmla="*/ 6631 h 8681"/>
                  <a:gd name="connsiteX1" fmla="*/ 9251 w 9477"/>
                  <a:gd name="connsiteY1" fmla="*/ 6631 h 8681"/>
                  <a:gd name="connsiteX2" fmla="*/ 9026 w 9477"/>
                  <a:gd name="connsiteY2" fmla="*/ 6361 h 8681"/>
                  <a:gd name="connsiteX3" fmla="*/ 929 w 9477"/>
                  <a:gd name="connsiteY3" fmla="*/ 215 h 8681"/>
                  <a:gd name="connsiteX4" fmla="*/ 8004 w 9477"/>
                  <a:gd name="connsiteY4" fmla="*/ 6363 h 8681"/>
                  <a:gd name="connsiteX5" fmla="*/ 18 w 9477"/>
                  <a:gd name="connsiteY5" fmla="*/ 6936 h 8681"/>
                  <a:gd name="connsiteX6" fmla="*/ 9477 w 9477"/>
                  <a:gd name="connsiteY6" fmla="*/ 6631 h 8681"/>
                  <a:gd name="connsiteX0" fmla="*/ 11827 w 11827"/>
                  <a:gd name="connsiteY0" fmla="*/ 7639 h 9493"/>
                  <a:gd name="connsiteX1" fmla="*/ 11589 w 11827"/>
                  <a:gd name="connsiteY1" fmla="*/ 7639 h 9493"/>
                  <a:gd name="connsiteX2" fmla="*/ 11351 w 11827"/>
                  <a:gd name="connsiteY2" fmla="*/ 7327 h 9493"/>
                  <a:gd name="connsiteX3" fmla="*/ 2807 w 11827"/>
                  <a:gd name="connsiteY3" fmla="*/ 248 h 9493"/>
                  <a:gd name="connsiteX4" fmla="*/ 10273 w 11827"/>
                  <a:gd name="connsiteY4" fmla="*/ 7330 h 9493"/>
                  <a:gd name="connsiteX5" fmla="*/ 14 w 11827"/>
                  <a:gd name="connsiteY5" fmla="*/ 7210 h 9493"/>
                  <a:gd name="connsiteX6" fmla="*/ 11827 w 11827"/>
                  <a:gd name="connsiteY6" fmla="*/ 7639 h 9493"/>
                  <a:gd name="connsiteX0" fmla="*/ 9989 w 9989"/>
                  <a:gd name="connsiteY0" fmla="*/ 8047 h 9586"/>
                  <a:gd name="connsiteX1" fmla="*/ 9788 w 9989"/>
                  <a:gd name="connsiteY1" fmla="*/ 8047 h 9586"/>
                  <a:gd name="connsiteX2" fmla="*/ 9587 w 9989"/>
                  <a:gd name="connsiteY2" fmla="*/ 7718 h 9586"/>
                  <a:gd name="connsiteX3" fmla="*/ 2362 w 9989"/>
                  <a:gd name="connsiteY3" fmla="*/ 261 h 9586"/>
                  <a:gd name="connsiteX4" fmla="*/ 8675 w 9989"/>
                  <a:gd name="connsiteY4" fmla="*/ 7721 h 9586"/>
                  <a:gd name="connsiteX5" fmla="*/ 1 w 9989"/>
                  <a:gd name="connsiteY5" fmla="*/ 7595 h 9586"/>
                  <a:gd name="connsiteX6" fmla="*/ 9989 w 9989"/>
                  <a:gd name="connsiteY6" fmla="*/ 8047 h 9586"/>
                  <a:gd name="connsiteX0" fmla="*/ 10021 w 10021"/>
                  <a:gd name="connsiteY0" fmla="*/ 8395 h 10528"/>
                  <a:gd name="connsiteX1" fmla="*/ 9820 w 10021"/>
                  <a:gd name="connsiteY1" fmla="*/ 8395 h 10528"/>
                  <a:gd name="connsiteX2" fmla="*/ 9619 w 10021"/>
                  <a:gd name="connsiteY2" fmla="*/ 8051 h 10528"/>
                  <a:gd name="connsiteX3" fmla="*/ 2386 w 10021"/>
                  <a:gd name="connsiteY3" fmla="*/ 272 h 10528"/>
                  <a:gd name="connsiteX4" fmla="*/ 8706 w 10021"/>
                  <a:gd name="connsiteY4" fmla="*/ 8054 h 10528"/>
                  <a:gd name="connsiteX5" fmla="*/ 22 w 10021"/>
                  <a:gd name="connsiteY5" fmla="*/ 7923 h 10528"/>
                  <a:gd name="connsiteX6" fmla="*/ 10021 w 10021"/>
                  <a:gd name="connsiteY6" fmla="*/ 8395 h 10528"/>
                  <a:gd name="connsiteX0" fmla="*/ 10007 w 10007"/>
                  <a:gd name="connsiteY0" fmla="*/ 8395 h 9947"/>
                  <a:gd name="connsiteX1" fmla="*/ 9806 w 10007"/>
                  <a:gd name="connsiteY1" fmla="*/ 8395 h 9947"/>
                  <a:gd name="connsiteX2" fmla="*/ 9605 w 10007"/>
                  <a:gd name="connsiteY2" fmla="*/ 8051 h 9947"/>
                  <a:gd name="connsiteX3" fmla="*/ 2372 w 10007"/>
                  <a:gd name="connsiteY3" fmla="*/ 272 h 9947"/>
                  <a:gd name="connsiteX4" fmla="*/ 8692 w 10007"/>
                  <a:gd name="connsiteY4" fmla="*/ 8054 h 9947"/>
                  <a:gd name="connsiteX5" fmla="*/ 8 w 10007"/>
                  <a:gd name="connsiteY5" fmla="*/ 7923 h 9947"/>
                  <a:gd name="connsiteX6" fmla="*/ 10007 w 10007"/>
                  <a:gd name="connsiteY6" fmla="*/ 8395 h 9947"/>
                  <a:gd name="connsiteX0" fmla="*/ 10000 w 10000"/>
                  <a:gd name="connsiteY0" fmla="*/ 8440 h 10000"/>
                  <a:gd name="connsiteX1" fmla="*/ 9799 w 10000"/>
                  <a:gd name="connsiteY1" fmla="*/ 8440 h 10000"/>
                  <a:gd name="connsiteX2" fmla="*/ 9598 w 10000"/>
                  <a:gd name="connsiteY2" fmla="*/ 8094 h 10000"/>
                  <a:gd name="connsiteX3" fmla="*/ 2370 w 10000"/>
                  <a:gd name="connsiteY3" fmla="*/ 273 h 10000"/>
                  <a:gd name="connsiteX4" fmla="*/ 8686 w 10000"/>
                  <a:gd name="connsiteY4" fmla="*/ 8097 h 10000"/>
                  <a:gd name="connsiteX5" fmla="*/ 8 w 10000"/>
                  <a:gd name="connsiteY5" fmla="*/ 7965 h 10000"/>
                  <a:gd name="connsiteX6" fmla="*/ 10000 w 10000"/>
                  <a:gd name="connsiteY6" fmla="*/ 8440 h 10000"/>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440 h 10355"/>
                  <a:gd name="connsiteX1" fmla="*/ 9799 w 10000"/>
                  <a:gd name="connsiteY1" fmla="*/ 8440 h 10355"/>
                  <a:gd name="connsiteX2" fmla="*/ 9598 w 10000"/>
                  <a:gd name="connsiteY2" fmla="*/ 8094 h 10355"/>
                  <a:gd name="connsiteX3" fmla="*/ 2370 w 10000"/>
                  <a:gd name="connsiteY3" fmla="*/ 273 h 10355"/>
                  <a:gd name="connsiteX4" fmla="*/ 8686 w 10000"/>
                  <a:gd name="connsiteY4" fmla="*/ 8097 h 10355"/>
                  <a:gd name="connsiteX5" fmla="*/ 8 w 10000"/>
                  <a:gd name="connsiteY5" fmla="*/ 7965 h 10355"/>
                  <a:gd name="connsiteX6" fmla="*/ 10000 w 10000"/>
                  <a:gd name="connsiteY6" fmla="*/ 8440 h 10355"/>
                  <a:gd name="connsiteX0" fmla="*/ 10000 w 10000"/>
                  <a:gd name="connsiteY0" fmla="*/ 8605 h 10520"/>
                  <a:gd name="connsiteX1" fmla="*/ 9799 w 10000"/>
                  <a:gd name="connsiteY1" fmla="*/ 8605 h 10520"/>
                  <a:gd name="connsiteX2" fmla="*/ 9598 w 10000"/>
                  <a:gd name="connsiteY2" fmla="*/ 8259 h 10520"/>
                  <a:gd name="connsiteX3" fmla="*/ 2370 w 10000"/>
                  <a:gd name="connsiteY3" fmla="*/ 438 h 10520"/>
                  <a:gd name="connsiteX4" fmla="*/ 8686 w 10000"/>
                  <a:gd name="connsiteY4" fmla="*/ 8262 h 10520"/>
                  <a:gd name="connsiteX5" fmla="*/ 8 w 10000"/>
                  <a:gd name="connsiteY5" fmla="*/ 8130 h 10520"/>
                  <a:gd name="connsiteX6" fmla="*/ 10000 w 10000"/>
                  <a:gd name="connsiteY6" fmla="*/ 8605 h 10520"/>
                  <a:gd name="connsiteX0" fmla="*/ 10000 w 10000"/>
                  <a:gd name="connsiteY0" fmla="*/ 9473 h 11388"/>
                  <a:gd name="connsiteX1" fmla="*/ 9799 w 10000"/>
                  <a:gd name="connsiteY1" fmla="*/ 9473 h 11388"/>
                  <a:gd name="connsiteX2" fmla="*/ 9598 w 10000"/>
                  <a:gd name="connsiteY2" fmla="*/ 9127 h 11388"/>
                  <a:gd name="connsiteX3" fmla="*/ 2972 w 10000"/>
                  <a:gd name="connsiteY3" fmla="*/ 399 h 11388"/>
                  <a:gd name="connsiteX4" fmla="*/ 8686 w 10000"/>
                  <a:gd name="connsiteY4" fmla="*/ 9130 h 11388"/>
                  <a:gd name="connsiteX5" fmla="*/ 8 w 10000"/>
                  <a:gd name="connsiteY5" fmla="*/ 8998 h 11388"/>
                  <a:gd name="connsiteX6" fmla="*/ 10000 w 10000"/>
                  <a:gd name="connsiteY6" fmla="*/ 9473 h 1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00" name="Freeform 67"/>
              <p:cNvSpPr>
                <a:spLocks/>
              </p:cNvSpPr>
              <p:nvPr/>
            </p:nvSpPr>
            <p:spPr bwMode="gray">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 fmla="*/ 9558 w 10006"/>
                  <a:gd name="connsiteY0" fmla="*/ 6618 h 10000"/>
                  <a:gd name="connsiteX1" fmla="*/ 9355 w 10006"/>
                  <a:gd name="connsiteY1" fmla="*/ 6618 h 10000"/>
                  <a:gd name="connsiteX2" fmla="*/ 9153 w 10006"/>
                  <a:gd name="connsiteY2" fmla="*/ 6346 h 10000"/>
                  <a:gd name="connsiteX3" fmla="*/ 1887 w 10006"/>
                  <a:gd name="connsiteY3" fmla="*/ 181 h 10000"/>
                  <a:gd name="connsiteX4" fmla="*/ 8236 w 10006"/>
                  <a:gd name="connsiteY4" fmla="*/ 6348 h 10000"/>
                  <a:gd name="connsiteX5" fmla="*/ 71 w 10006"/>
                  <a:gd name="connsiteY5" fmla="*/ 9428 h 10000"/>
                  <a:gd name="connsiteX6" fmla="*/ 9558 w 10006"/>
                  <a:gd name="connsiteY6" fmla="*/ 6618 h 10000"/>
                  <a:gd name="connsiteX0" fmla="*/ 9558 w 10006"/>
                  <a:gd name="connsiteY0" fmla="*/ 6652 h 10034"/>
                  <a:gd name="connsiteX1" fmla="*/ 9355 w 10006"/>
                  <a:gd name="connsiteY1" fmla="*/ 6652 h 10034"/>
                  <a:gd name="connsiteX2" fmla="*/ 9153 w 10006"/>
                  <a:gd name="connsiteY2" fmla="*/ 6380 h 10034"/>
                  <a:gd name="connsiteX3" fmla="*/ 1887 w 10006"/>
                  <a:gd name="connsiteY3" fmla="*/ 215 h 10034"/>
                  <a:gd name="connsiteX4" fmla="*/ 8236 w 10006"/>
                  <a:gd name="connsiteY4" fmla="*/ 6382 h 10034"/>
                  <a:gd name="connsiteX5" fmla="*/ 71 w 10006"/>
                  <a:gd name="connsiteY5" fmla="*/ 9462 h 10034"/>
                  <a:gd name="connsiteX6" fmla="*/ 9558 w 10006"/>
                  <a:gd name="connsiteY6" fmla="*/ 6652 h 10034"/>
                  <a:gd name="connsiteX0" fmla="*/ 9558 w 9558"/>
                  <a:gd name="connsiteY0" fmla="*/ 6652 h 10197"/>
                  <a:gd name="connsiteX1" fmla="*/ 9355 w 9558"/>
                  <a:gd name="connsiteY1" fmla="*/ 6652 h 10197"/>
                  <a:gd name="connsiteX2" fmla="*/ 9153 w 9558"/>
                  <a:gd name="connsiteY2" fmla="*/ 6380 h 10197"/>
                  <a:gd name="connsiteX3" fmla="*/ 1887 w 9558"/>
                  <a:gd name="connsiteY3" fmla="*/ 215 h 10197"/>
                  <a:gd name="connsiteX4" fmla="*/ 8236 w 9558"/>
                  <a:gd name="connsiteY4" fmla="*/ 6382 h 10197"/>
                  <a:gd name="connsiteX5" fmla="*/ 71 w 9558"/>
                  <a:gd name="connsiteY5" fmla="*/ 9462 h 10197"/>
                  <a:gd name="connsiteX6" fmla="*/ 9558 w 9558"/>
                  <a:gd name="connsiteY6" fmla="*/ 6652 h 10197"/>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696 h 10173"/>
                  <a:gd name="connsiteX1" fmla="*/ 9788 w 10000"/>
                  <a:gd name="connsiteY1" fmla="*/ 6696 h 10173"/>
                  <a:gd name="connsiteX2" fmla="*/ 9576 w 10000"/>
                  <a:gd name="connsiteY2" fmla="*/ 6430 h 10173"/>
                  <a:gd name="connsiteX3" fmla="*/ 1974 w 10000"/>
                  <a:gd name="connsiteY3" fmla="*/ 384 h 10173"/>
                  <a:gd name="connsiteX4" fmla="*/ 8617 w 10000"/>
                  <a:gd name="connsiteY4" fmla="*/ 6432 h 10173"/>
                  <a:gd name="connsiteX5" fmla="*/ 74 w 10000"/>
                  <a:gd name="connsiteY5" fmla="*/ 9452 h 10173"/>
                  <a:gd name="connsiteX6" fmla="*/ 10000 w 10000"/>
                  <a:gd name="connsiteY6" fmla="*/ 6696 h 10173"/>
                  <a:gd name="connsiteX0" fmla="*/ 10000 w 10000"/>
                  <a:gd name="connsiteY0" fmla="*/ 6747 h 10224"/>
                  <a:gd name="connsiteX1" fmla="*/ 9788 w 10000"/>
                  <a:gd name="connsiteY1" fmla="*/ 6747 h 10224"/>
                  <a:gd name="connsiteX2" fmla="*/ 9576 w 10000"/>
                  <a:gd name="connsiteY2" fmla="*/ 6481 h 10224"/>
                  <a:gd name="connsiteX3" fmla="*/ 1974 w 10000"/>
                  <a:gd name="connsiteY3" fmla="*/ 435 h 10224"/>
                  <a:gd name="connsiteX4" fmla="*/ 8617 w 10000"/>
                  <a:gd name="connsiteY4" fmla="*/ 6483 h 10224"/>
                  <a:gd name="connsiteX5" fmla="*/ 74 w 10000"/>
                  <a:gd name="connsiteY5" fmla="*/ 9503 h 10224"/>
                  <a:gd name="connsiteX6" fmla="*/ 10000 w 10000"/>
                  <a:gd name="connsiteY6" fmla="*/ 6747 h 10224"/>
                  <a:gd name="connsiteX0" fmla="*/ 10000 w 10000"/>
                  <a:gd name="connsiteY0" fmla="*/ 5820 h 9297"/>
                  <a:gd name="connsiteX1" fmla="*/ 9788 w 10000"/>
                  <a:gd name="connsiteY1" fmla="*/ 5820 h 9297"/>
                  <a:gd name="connsiteX2" fmla="*/ 9576 w 10000"/>
                  <a:gd name="connsiteY2" fmla="*/ 5554 h 9297"/>
                  <a:gd name="connsiteX3" fmla="*/ 2180 w 10000"/>
                  <a:gd name="connsiteY3" fmla="*/ 500 h 9297"/>
                  <a:gd name="connsiteX4" fmla="*/ 8617 w 10000"/>
                  <a:gd name="connsiteY4" fmla="*/ 5556 h 9297"/>
                  <a:gd name="connsiteX5" fmla="*/ 74 w 10000"/>
                  <a:gd name="connsiteY5" fmla="*/ 8576 h 9297"/>
                  <a:gd name="connsiteX6" fmla="*/ 10000 w 10000"/>
                  <a:gd name="connsiteY6" fmla="*/ 5820 h 9297"/>
                  <a:gd name="connsiteX0" fmla="*/ 10000 w 10000"/>
                  <a:gd name="connsiteY0" fmla="*/ 6260 h 10000"/>
                  <a:gd name="connsiteX1" fmla="*/ 9788 w 10000"/>
                  <a:gd name="connsiteY1" fmla="*/ 6260 h 10000"/>
                  <a:gd name="connsiteX2" fmla="*/ 9576 w 10000"/>
                  <a:gd name="connsiteY2" fmla="*/ 5974 h 10000"/>
                  <a:gd name="connsiteX3" fmla="*/ 2180 w 10000"/>
                  <a:gd name="connsiteY3" fmla="*/ 538 h 10000"/>
                  <a:gd name="connsiteX4" fmla="*/ 8617 w 10000"/>
                  <a:gd name="connsiteY4" fmla="*/ 5976 h 10000"/>
                  <a:gd name="connsiteX5" fmla="*/ 74 w 10000"/>
                  <a:gd name="connsiteY5" fmla="*/ 9224 h 10000"/>
                  <a:gd name="connsiteX6" fmla="*/ 10000 w 10000"/>
                  <a:gd name="connsiteY6" fmla="*/ 6260 h 10000"/>
                  <a:gd name="connsiteX0" fmla="*/ 10000 w 10000"/>
                  <a:gd name="connsiteY0" fmla="*/ 6206 h 9946"/>
                  <a:gd name="connsiteX1" fmla="*/ 9788 w 10000"/>
                  <a:gd name="connsiteY1" fmla="*/ 6206 h 9946"/>
                  <a:gd name="connsiteX2" fmla="*/ 9576 w 10000"/>
                  <a:gd name="connsiteY2" fmla="*/ 5920 h 9946"/>
                  <a:gd name="connsiteX3" fmla="*/ 2180 w 10000"/>
                  <a:gd name="connsiteY3" fmla="*/ 484 h 9946"/>
                  <a:gd name="connsiteX4" fmla="*/ 8617 w 10000"/>
                  <a:gd name="connsiteY4" fmla="*/ 5922 h 9946"/>
                  <a:gd name="connsiteX5" fmla="*/ 74 w 10000"/>
                  <a:gd name="connsiteY5" fmla="*/ 9170 h 9946"/>
                  <a:gd name="connsiteX6" fmla="*/ 10000 w 10000"/>
                  <a:gd name="connsiteY6" fmla="*/ 6206 h 9946"/>
                  <a:gd name="connsiteX0" fmla="*/ 10000 w 10000"/>
                  <a:gd name="connsiteY0" fmla="*/ 6240 h 10000"/>
                  <a:gd name="connsiteX1" fmla="*/ 9788 w 10000"/>
                  <a:gd name="connsiteY1" fmla="*/ 6240 h 10000"/>
                  <a:gd name="connsiteX2" fmla="*/ 9576 w 10000"/>
                  <a:gd name="connsiteY2" fmla="*/ 5952 h 10000"/>
                  <a:gd name="connsiteX3" fmla="*/ 2180 w 10000"/>
                  <a:gd name="connsiteY3" fmla="*/ 487 h 10000"/>
                  <a:gd name="connsiteX4" fmla="*/ 8617 w 10000"/>
                  <a:gd name="connsiteY4" fmla="*/ 5954 h 10000"/>
                  <a:gd name="connsiteX5" fmla="*/ 74 w 10000"/>
                  <a:gd name="connsiteY5" fmla="*/ 9220 h 10000"/>
                  <a:gd name="connsiteX6" fmla="*/ 10000 w 10000"/>
                  <a:gd name="connsiteY6" fmla="*/ 6240 h 10000"/>
                  <a:gd name="connsiteX0" fmla="*/ 10010 w 10010"/>
                  <a:gd name="connsiteY0" fmla="*/ 6240 h 10000"/>
                  <a:gd name="connsiteX1" fmla="*/ 9798 w 10010"/>
                  <a:gd name="connsiteY1" fmla="*/ 6240 h 10000"/>
                  <a:gd name="connsiteX2" fmla="*/ 9586 w 10010"/>
                  <a:gd name="connsiteY2" fmla="*/ 5952 h 10000"/>
                  <a:gd name="connsiteX3" fmla="*/ 2190 w 10010"/>
                  <a:gd name="connsiteY3" fmla="*/ 487 h 10000"/>
                  <a:gd name="connsiteX4" fmla="*/ 8627 w 10010"/>
                  <a:gd name="connsiteY4" fmla="*/ 5954 h 10000"/>
                  <a:gd name="connsiteX5" fmla="*/ 84 w 10010"/>
                  <a:gd name="connsiteY5" fmla="*/ 9220 h 10000"/>
                  <a:gd name="connsiteX6" fmla="*/ 10010 w 10010"/>
                  <a:gd name="connsiteY6" fmla="*/ 62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01" name="Freeform 105"/>
              <p:cNvSpPr>
                <a:spLocks/>
              </p:cNvSpPr>
              <p:nvPr/>
            </p:nvSpPr>
            <p:spPr bwMode="gray">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sz="4050"/>
              </a:p>
            </p:txBody>
          </p:sp>
          <p:sp>
            <p:nvSpPr>
              <p:cNvPr id="102" name="Freeform 106"/>
              <p:cNvSpPr>
                <a:spLocks/>
              </p:cNvSpPr>
              <p:nvPr/>
            </p:nvSpPr>
            <p:spPr bwMode="gray">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sz="4050"/>
              </a:p>
            </p:txBody>
          </p:sp>
          <p:sp>
            <p:nvSpPr>
              <p:cNvPr id="103" name="Freeform 106"/>
              <p:cNvSpPr>
                <a:spLocks/>
              </p:cNvSpPr>
              <p:nvPr/>
            </p:nvSpPr>
            <p:spPr bwMode="gray">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sz="4050"/>
              </a:p>
            </p:txBody>
          </p:sp>
        </p:grpSp>
      </p:grpSp>
      <p:sp>
        <p:nvSpPr>
          <p:cNvPr id="2" name="Title 1"/>
          <p:cNvSpPr>
            <a:spLocks noGrp="1"/>
          </p:cNvSpPr>
          <p:nvPr>
            <p:ph type="ctrTitle"/>
          </p:nvPr>
        </p:nvSpPr>
        <p:spPr>
          <a:xfrm>
            <a:off x="2286000" y="1508760"/>
            <a:ext cx="13716000" cy="3977640"/>
          </a:xfrm>
        </p:spPr>
        <p:txBody>
          <a:bodyPr anchor="b">
            <a:normAutofit/>
          </a:bodyPr>
          <a:lstStyle>
            <a:lvl1pPr algn="ctr">
              <a:lnSpc>
                <a:spcPct val="80000"/>
              </a:lnSpc>
              <a:defRPr sz="10800">
                <a:solidFill>
                  <a:schemeClr val="tx1"/>
                </a:solidFill>
                <a:effectLst>
                  <a:outerShdw blurRad="50800" algn="ctr" rotWithShape="0">
                    <a:prstClr val="black">
                      <a:alpha val="35000"/>
                    </a:prstClr>
                  </a:outerShdw>
                </a:effectLst>
              </a:defRPr>
            </a:lvl1pPr>
          </a:lstStyle>
          <a:p>
            <a:r>
              <a:rPr lang="en-US"/>
              <a:t>Click to edit Master title style</a:t>
            </a:r>
          </a:p>
        </p:txBody>
      </p:sp>
      <p:sp>
        <p:nvSpPr>
          <p:cNvPr id="3" name="Subtitle 2"/>
          <p:cNvSpPr>
            <a:spLocks noGrp="1"/>
          </p:cNvSpPr>
          <p:nvPr>
            <p:ph type="subTitle" idx="1"/>
          </p:nvPr>
        </p:nvSpPr>
        <p:spPr>
          <a:xfrm>
            <a:off x="2286000" y="5579353"/>
            <a:ext cx="13716000" cy="1624409"/>
          </a:xfrm>
        </p:spPr>
        <p:txBody>
          <a:bodyPr/>
          <a:lstStyle>
            <a:lvl1pPr marL="0" indent="0" algn="ctr">
              <a:spcBef>
                <a:spcPts val="1500"/>
              </a:spcBef>
              <a:buNone/>
              <a:defRPr sz="3600">
                <a:effectLst>
                  <a:outerShdw blurRad="50800" algn="ctr" rotWithShape="0">
                    <a:prstClr val="black">
                      <a:alpha val="35000"/>
                    </a:prstClr>
                  </a:outerShdw>
                </a:effectLst>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32650664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6FFA8D6-61CB-47CF-BA93-9D77189827BB}" type="datetime1">
              <a:rPr lang="en-US" smtClean="0"/>
              <a:t>1/31/2025</a:t>
            </a:fld>
            <a:endParaRPr lang="en-US"/>
          </a:p>
        </p:txBody>
      </p:sp>
      <p:sp>
        <p:nvSpPr>
          <p:cNvPr id="6" name="Slide Number Placeholder 5"/>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310783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4" name="Group 83" descr="Group of flowers on the left side of slide"/>
          <p:cNvGrpSpPr/>
          <p:nvPr/>
        </p:nvGrpSpPr>
        <p:grpSpPr bwMode="gray">
          <a:xfrm>
            <a:off x="-166788" y="84281"/>
            <a:ext cx="1780635" cy="10202720"/>
            <a:chOff x="-111192" y="56187"/>
            <a:chExt cx="1187090" cy="6801813"/>
          </a:xfrm>
        </p:grpSpPr>
        <p:sp>
          <p:nvSpPr>
            <p:cNvPr id="7" name="Freeform 6"/>
            <p:cNvSpPr>
              <a:spLocks/>
            </p:cNvSpPr>
            <p:nvPr/>
          </p:nvSpPr>
          <p:spPr bwMode="gray">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8" name="Oval 33"/>
            <p:cNvSpPr>
              <a:spLocks noChangeArrowheads="1"/>
            </p:cNvSpPr>
            <p:nvPr/>
          </p:nvSpPr>
          <p:spPr bwMode="gray">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grpSp>
          <p:nvGrpSpPr>
            <p:cNvPr id="9" name="Group 8"/>
            <p:cNvGrpSpPr/>
            <p:nvPr/>
          </p:nvGrpSpPr>
          <p:grpSpPr bwMode="gray">
            <a:xfrm rot="21351673">
              <a:off x="188910" y="3285460"/>
              <a:ext cx="886988" cy="656333"/>
              <a:chOff x="452438" y="3540125"/>
              <a:chExt cx="750888" cy="555625"/>
            </a:xfrm>
          </p:grpSpPr>
          <p:sp>
            <p:nvSpPr>
              <p:cNvPr id="10" name="Freeform 9"/>
              <p:cNvSpPr>
                <a:spLocks/>
              </p:cNvSpPr>
              <p:nvPr/>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1" name="Freeform 10"/>
              <p:cNvSpPr>
                <a:spLocks/>
              </p:cNvSpPr>
              <p:nvPr/>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grpSp>
        <p:sp>
          <p:nvSpPr>
            <p:cNvPr id="12" name="Freeform 11"/>
            <p:cNvSpPr>
              <a:spLocks/>
            </p:cNvSpPr>
            <p:nvPr/>
          </p:nvSpPr>
          <p:spPr bwMode="gray">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3" name="Freeform 12"/>
            <p:cNvSpPr>
              <a:spLocks/>
            </p:cNvSpPr>
            <p:nvPr/>
          </p:nvSpPr>
          <p:spPr bwMode="gray">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4050"/>
            </a:p>
          </p:txBody>
        </p:sp>
        <p:sp>
          <p:nvSpPr>
            <p:cNvPr id="14" name="Freeform 13"/>
            <p:cNvSpPr>
              <a:spLocks/>
            </p:cNvSpPr>
            <p:nvPr/>
          </p:nvSpPr>
          <p:spPr bwMode="gray">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5" name="Freeform 14"/>
            <p:cNvSpPr>
              <a:spLocks/>
            </p:cNvSpPr>
            <p:nvPr/>
          </p:nvSpPr>
          <p:spPr bwMode="gray">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6" name="Freeform 15"/>
            <p:cNvSpPr>
              <a:spLocks/>
            </p:cNvSpPr>
            <p:nvPr/>
          </p:nvSpPr>
          <p:spPr bwMode="gray">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7" name="Freeform 16"/>
            <p:cNvSpPr>
              <a:spLocks/>
            </p:cNvSpPr>
            <p:nvPr/>
          </p:nvSpPr>
          <p:spPr bwMode="gray">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8" name="Oval 33"/>
            <p:cNvSpPr>
              <a:spLocks noChangeArrowheads="1"/>
            </p:cNvSpPr>
            <p:nvPr/>
          </p:nvSpPr>
          <p:spPr bwMode="gray">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9" name="Freeform 27"/>
            <p:cNvSpPr>
              <a:spLocks/>
            </p:cNvSpPr>
            <p:nvPr/>
          </p:nvSpPr>
          <p:spPr bwMode="gray">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4050"/>
            </a:p>
          </p:txBody>
        </p:sp>
        <p:sp>
          <p:nvSpPr>
            <p:cNvPr id="20" name="Freeform 19"/>
            <p:cNvSpPr/>
            <p:nvPr/>
          </p:nvSpPr>
          <p:spPr bwMode="gray">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1" name="Freeform 49"/>
            <p:cNvSpPr>
              <a:spLocks/>
            </p:cNvSpPr>
            <p:nvPr/>
          </p:nvSpPr>
          <p:spPr bwMode="gray">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2" name="Freeform 21"/>
            <p:cNvSpPr/>
            <p:nvPr/>
          </p:nvSpPr>
          <p:spPr bwMode="gray">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nvGrpSpPr>
            <p:cNvPr id="23" name="Group 22"/>
            <p:cNvGrpSpPr/>
            <p:nvPr/>
          </p:nvGrpSpPr>
          <p:grpSpPr bwMode="gray">
            <a:xfrm rot="399179" flipH="1">
              <a:off x="322913" y="912037"/>
              <a:ext cx="740803" cy="743600"/>
              <a:chOff x="2051052" y="5522596"/>
              <a:chExt cx="892175" cy="895542"/>
            </a:xfrm>
          </p:grpSpPr>
          <p:sp>
            <p:nvSpPr>
              <p:cNvPr id="24" name="Freeform 5"/>
              <p:cNvSpPr>
                <a:spLocks/>
              </p:cNvSpPr>
              <p:nvPr/>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25" name="Line 6"/>
              <p:cNvSpPr>
                <a:spLocks noChangeShapeType="1"/>
              </p:cNvSpPr>
              <p:nvPr/>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26" name="Freeform 32"/>
              <p:cNvSpPr>
                <a:spLocks/>
              </p:cNvSpPr>
              <p:nvPr/>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27" name="Freeform 33"/>
              <p:cNvSpPr>
                <a:spLocks/>
              </p:cNvSpPr>
              <p:nvPr/>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28" name="Freeform 32"/>
              <p:cNvSpPr>
                <a:spLocks/>
              </p:cNvSpPr>
              <p:nvPr/>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9" name="Oval 28"/>
              <p:cNvSpPr/>
              <p:nvPr/>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sp>
          <p:nvSpPr>
            <p:cNvPr id="30" name="Freeform 29"/>
            <p:cNvSpPr>
              <a:spLocks/>
            </p:cNvSpPr>
            <p:nvPr/>
          </p:nvSpPr>
          <p:spPr bwMode="gray">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1" name="Freeform 30"/>
            <p:cNvSpPr/>
            <p:nvPr/>
          </p:nvSpPr>
          <p:spPr bwMode="gray">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32" name="Freeform 31"/>
            <p:cNvSpPr/>
            <p:nvPr/>
          </p:nvSpPr>
          <p:spPr bwMode="gray">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nvGrpSpPr>
            <p:cNvPr id="33" name="Group 32"/>
            <p:cNvGrpSpPr/>
            <p:nvPr/>
          </p:nvGrpSpPr>
          <p:grpSpPr bwMode="gray">
            <a:xfrm rot="16304340" flipH="1">
              <a:off x="178634" y="4276817"/>
              <a:ext cx="888787" cy="885044"/>
              <a:chOff x="4277517" y="3752400"/>
              <a:chExt cx="1154448" cy="1149586"/>
            </a:xfrm>
          </p:grpSpPr>
          <p:sp>
            <p:nvSpPr>
              <p:cNvPr id="34" name="Freeform 33"/>
              <p:cNvSpPr>
                <a:spLocks/>
              </p:cNvSpPr>
              <p:nvPr/>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5" name="Freeform 35"/>
              <p:cNvSpPr>
                <a:spLocks/>
              </p:cNvSpPr>
              <p:nvPr/>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sz="4050"/>
              </a:p>
            </p:txBody>
          </p:sp>
          <p:sp>
            <p:nvSpPr>
              <p:cNvPr id="36" name="Freeform 41"/>
              <p:cNvSpPr>
                <a:spLocks/>
              </p:cNvSpPr>
              <p:nvPr/>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7" name="Freeform 41"/>
              <p:cNvSpPr>
                <a:spLocks/>
              </p:cNvSpPr>
              <p:nvPr/>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8" name="Freeform 42"/>
              <p:cNvSpPr>
                <a:spLocks/>
              </p:cNvSpPr>
              <p:nvPr/>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sz="4050"/>
              </a:p>
            </p:txBody>
          </p:sp>
        </p:grpSp>
      </p:grpSp>
      <p:grpSp>
        <p:nvGrpSpPr>
          <p:cNvPr id="83" name="Group 82" descr="Group of flowers on the right side of slide"/>
          <p:cNvGrpSpPr/>
          <p:nvPr/>
        </p:nvGrpSpPr>
        <p:grpSpPr bwMode="gray">
          <a:xfrm>
            <a:off x="15999619" y="3927032"/>
            <a:ext cx="2065103" cy="6359969"/>
            <a:chOff x="10666412" y="2618021"/>
            <a:chExt cx="1376735" cy="4239979"/>
          </a:xfrm>
        </p:grpSpPr>
        <p:sp>
          <p:nvSpPr>
            <p:cNvPr id="82" name="Freeform 13"/>
            <p:cNvSpPr>
              <a:spLocks noEditPoints="1"/>
            </p:cNvSpPr>
            <p:nvPr/>
          </p:nvSpPr>
          <p:spPr bwMode="gray">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0" name="Freeform 23"/>
            <p:cNvSpPr>
              <a:spLocks/>
            </p:cNvSpPr>
            <p:nvPr/>
          </p:nvSpPr>
          <p:spPr bwMode="gray">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1" name="Freeform 27"/>
            <p:cNvSpPr>
              <a:spLocks/>
            </p:cNvSpPr>
            <p:nvPr/>
          </p:nvSpPr>
          <p:spPr bwMode="gray">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lvl="0"/>
              <a:endParaRPr lang="en-US" sz="4050"/>
            </a:p>
          </p:txBody>
        </p:sp>
        <p:sp>
          <p:nvSpPr>
            <p:cNvPr id="43" name="Freeform 5"/>
            <p:cNvSpPr>
              <a:spLocks/>
            </p:cNvSpPr>
            <p:nvPr/>
          </p:nvSpPr>
          <p:spPr bwMode="gray">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44" name="Line 6"/>
            <p:cNvSpPr>
              <a:spLocks noChangeShapeType="1"/>
            </p:cNvSpPr>
            <p:nvPr/>
          </p:nvSpPr>
          <p:spPr bwMode="gray">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45" name="Freeform 10"/>
            <p:cNvSpPr>
              <a:spLocks/>
            </p:cNvSpPr>
            <p:nvPr/>
          </p:nvSpPr>
          <p:spPr bwMode="gray">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 fmla="*/ 9849 w 9849"/>
                <a:gd name="connsiteY0" fmla="*/ 9122 h 10251"/>
                <a:gd name="connsiteX1" fmla="*/ 1748 w 9849"/>
                <a:gd name="connsiteY1" fmla="*/ 7541 h 10251"/>
                <a:gd name="connsiteX2" fmla="*/ 3887 w 9849"/>
                <a:gd name="connsiteY2" fmla="*/ 283 h 10251"/>
                <a:gd name="connsiteX3" fmla="*/ 387 w 9849"/>
                <a:gd name="connsiteY3" fmla="*/ 8303 h 10251"/>
                <a:gd name="connsiteX4" fmla="*/ 257 w 9849"/>
                <a:gd name="connsiteY4" fmla="*/ 8419 h 10251"/>
                <a:gd name="connsiteX5" fmla="*/ 9849 w 9849"/>
                <a:gd name="connsiteY5" fmla="*/ 9122 h 10251"/>
                <a:gd name="connsiteX0" fmla="*/ 10000 w 10000"/>
                <a:gd name="connsiteY0" fmla="*/ 8899 h 10131"/>
                <a:gd name="connsiteX1" fmla="*/ 1775 w 10000"/>
                <a:gd name="connsiteY1" fmla="*/ 7356 h 10131"/>
                <a:gd name="connsiteX2" fmla="*/ 3947 w 10000"/>
                <a:gd name="connsiteY2" fmla="*/ 276 h 10131"/>
                <a:gd name="connsiteX3" fmla="*/ 393 w 10000"/>
                <a:gd name="connsiteY3" fmla="*/ 8100 h 10131"/>
                <a:gd name="connsiteX4" fmla="*/ 261 w 10000"/>
                <a:gd name="connsiteY4" fmla="*/ 8213 h 10131"/>
                <a:gd name="connsiteX5" fmla="*/ 10000 w 10000"/>
                <a:gd name="connsiteY5" fmla="*/ 8899 h 10131"/>
                <a:gd name="connsiteX0" fmla="*/ 10361 w 10361"/>
                <a:gd name="connsiteY0" fmla="*/ 8632 h 9864"/>
                <a:gd name="connsiteX1" fmla="*/ 2136 w 10361"/>
                <a:gd name="connsiteY1" fmla="*/ 7089 h 9864"/>
                <a:gd name="connsiteX2" fmla="*/ 4308 w 10361"/>
                <a:gd name="connsiteY2" fmla="*/ 9 h 9864"/>
                <a:gd name="connsiteX3" fmla="*/ 754 w 10361"/>
                <a:gd name="connsiteY3" fmla="*/ 7833 h 9864"/>
                <a:gd name="connsiteX4" fmla="*/ 622 w 10361"/>
                <a:gd name="connsiteY4" fmla="*/ 7946 h 9864"/>
                <a:gd name="connsiteX5" fmla="*/ 10361 w 10361"/>
                <a:gd name="connsiteY5" fmla="*/ 8632 h 9864"/>
                <a:gd name="connsiteX0" fmla="*/ 10000 w 10000"/>
                <a:gd name="connsiteY0" fmla="*/ 8749 h 9998"/>
                <a:gd name="connsiteX1" fmla="*/ 2062 w 10000"/>
                <a:gd name="connsiteY1" fmla="*/ 7185 h 9998"/>
                <a:gd name="connsiteX2" fmla="*/ 4158 w 10000"/>
                <a:gd name="connsiteY2" fmla="*/ 7 h 9998"/>
                <a:gd name="connsiteX3" fmla="*/ 728 w 10000"/>
                <a:gd name="connsiteY3" fmla="*/ 7939 h 9998"/>
                <a:gd name="connsiteX4" fmla="*/ 600 w 10000"/>
                <a:gd name="connsiteY4" fmla="*/ 8054 h 9998"/>
                <a:gd name="connsiteX5" fmla="*/ 10000 w 10000"/>
                <a:gd name="connsiteY5" fmla="*/ 8749 h 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lvl="0"/>
              <a:endParaRPr lang="en-US" sz="4050"/>
            </a:p>
          </p:txBody>
        </p:sp>
        <p:sp>
          <p:nvSpPr>
            <p:cNvPr id="46" name="Freeform 25"/>
            <p:cNvSpPr>
              <a:spLocks/>
            </p:cNvSpPr>
            <p:nvPr/>
          </p:nvSpPr>
          <p:spPr bwMode="gray">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 fmla="*/ 9851 w 10000"/>
                <a:gd name="connsiteY0" fmla="*/ 525 h 10154"/>
                <a:gd name="connsiteX1" fmla="*/ 297 w 10000"/>
                <a:gd name="connsiteY1" fmla="*/ 7280 h 10154"/>
                <a:gd name="connsiteX2" fmla="*/ 985 w 10000"/>
                <a:gd name="connsiteY2" fmla="*/ 7614 h 10154"/>
                <a:gd name="connsiteX3" fmla="*/ 5800 w 10000"/>
                <a:gd name="connsiteY3" fmla="*/ 9783 h 10154"/>
                <a:gd name="connsiteX4" fmla="*/ 1444 w 10000"/>
                <a:gd name="connsiteY4" fmla="*/ 7363 h 10154"/>
                <a:gd name="connsiteX5" fmla="*/ 9851 w 10000"/>
                <a:gd name="connsiteY5" fmla="*/ 525 h 10154"/>
                <a:gd name="connsiteX0" fmla="*/ 9851 w 9851"/>
                <a:gd name="connsiteY0" fmla="*/ 525 h 10154"/>
                <a:gd name="connsiteX1" fmla="*/ 297 w 9851"/>
                <a:gd name="connsiteY1" fmla="*/ 7280 h 10154"/>
                <a:gd name="connsiteX2" fmla="*/ 985 w 9851"/>
                <a:gd name="connsiteY2" fmla="*/ 7614 h 10154"/>
                <a:gd name="connsiteX3" fmla="*/ 5800 w 9851"/>
                <a:gd name="connsiteY3" fmla="*/ 9783 h 10154"/>
                <a:gd name="connsiteX4" fmla="*/ 1444 w 9851"/>
                <a:gd name="connsiteY4" fmla="*/ 7363 h 10154"/>
                <a:gd name="connsiteX5" fmla="*/ 9851 w 9851"/>
                <a:gd name="connsiteY5" fmla="*/ 525 h 10154"/>
                <a:gd name="connsiteX0" fmla="*/ 10000 w 10602"/>
                <a:gd name="connsiteY0" fmla="*/ 517 h 10000"/>
                <a:gd name="connsiteX1" fmla="*/ 301 w 10602"/>
                <a:gd name="connsiteY1" fmla="*/ 7170 h 10000"/>
                <a:gd name="connsiteX2" fmla="*/ 1000 w 10602"/>
                <a:gd name="connsiteY2" fmla="*/ 7499 h 10000"/>
                <a:gd name="connsiteX3" fmla="*/ 5888 w 10602"/>
                <a:gd name="connsiteY3" fmla="*/ 9635 h 10000"/>
                <a:gd name="connsiteX4" fmla="*/ 1466 w 10602"/>
                <a:gd name="connsiteY4" fmla="*/ 7251 h 10000"/>
                <a:gd name="connsiteX5" fmla="*/ 10000 w 10602"/>
                <a:gd name="connsiteY5" fmla="*/ 517 h 10000"/>
                <a:gd name="connsiteX0" fmla="*/ 10000 w 10118"/>
                <a:gd name="connsiteY0" fmla="*/ 1687 h 11170"/>
                <a:gd name="connsiteX1" fmla="*/ 301 w 10118"/>
                <a:gd name="connsiteY1" fmla="*/ 8340 h 11170"/>
                <a:gd name="connsiteX2" fmla="*/ 1000 w 10118"/>
                <a:gd name="connsiteY2" fmla="*/ 8669 h 11170"/>
                <a:gd name="connsiteX3" fmla="*/ 5888 w 10118"/>
                <a:gd name="connsiteY3" fmla="*/ 10805 h 11170"/>
                <a:gd name="connsiteX4" fmla="*/ 1466 w 10118"/>
                <a:gd name="connsiteY4" fmla="*/ 8421 h 11170"/>
                <a:gd name="connsiteX5" fmla="*/ 10000 w 10118"/>
                <a:gd name="connsiteY5" fmla="*/ 1687 h 11170"/>
                <a:gd name="connsiteX0" fmla="*/ 10000 w 10038"/>
                <a:gd name="connsiteY0" fmla="*/ 1102 h 10585"/>
                <a:gd name="connsiteX1" fmla="*/ 301 w 10038"/>
                <a:gd name="connsiteY1" fmla="*/ 7755 h 10585"/>
                <a:gd name="connsiteX2" fmla="*/ 1000 w 10038"/>
                <a:gd name="connsiteY2" fmla="*/ 8084 h 10585"/>
                <a:gd name="connsiteX3" fmla="*/ 5888 w 10038"/>
                <a:gd name="connsiteY3" fmla="*/ 10220 h 10585"/>
                <a:gd name="connsiteX4" fmla="*/ 1466 w 10038"/>
                <a:gd name="connsiteY4" fmla="*/ 7836 h 10585"/>
                <a:gd name="connsiteX5" fmla="*/ 10000 w 10038"/>
                <a:gd name="connsiteY5" fmla="*/ 1102 h 10585"/>
                <a:gd name="connsiteX0" fmla="*/ 10000 w 10602"/>
                <a:gd name="connsiteY0" fmla="*/ 740 h 10223"/>
                <a:gd name="connsiteX1" fmla="*/ 301 w 10602"/>
                <a:gd name="connsiteY1" fmla="*/ 7393 h 10223"/>
                <a:gd name="connsiteX2" fmla="*/ 1000 w 10602"/>
                <a:gd name="connsiteY2" fmla="*/ 7722 h 10223"/>
                <a:gd name="connsiteX3" fmla="*/ 5888 w 10602"/>
                <a:gd name="connsiteY3" fmla="*/ 9858 h 10223"/>
                <a:gd name="connsiteX4" fmla="*/ 1466 w 10602"/>
                <a:gd name="connsiteY4" fmla="*/ 7474 h 10223"/>
                <a:gd name="connsiteX5" fmla="*/ 10000 w 10602"/>
                <a:gd name="connsiteY5" fmla="*/ 740 h 10223"/>
                <a:gd name="connsiteX0" fmla="*/ 6852 w 7703"/>
                <a:gd name="connsiteY0" fmla="*/ 687 h 11041"/>
                <a:gd name="connsiteX1" fmla="*/ 301 w 7703"/>
                <a:gd name="connsiteY1" fmla="*/ 8211 h 11041"/>
                <a:gd name="connsiteX2" fmla="*/ 1000 w 7703"/>
                <a:gd name="connsiteY2" fmla="*/ 8540 h 11041"/>
                <a:gd name="connsiteX3" fmla="*/ 5888 w 7703"/>
                <a:gd name="connsiteY3" fmla="*/ 10676 h 11041"/>
                <a:gd name="connsiteX4" fmla="*/ 1466 w 7703"/>
                <a:gd name="connsiteY4" fmla="*/ 8292 h 11041"/>
                <a:gd name="connsiteX5" fmla="*/ 6852 w 7703"/>
                <a:gd name="connsiteY5" fmla="*/ 687 h 11041"/>
                <a:gd name="connsiteX0" fmla="*/ 8895 w 9440"/>
                <a:gd name="connsiteY0" fmla="*/ 189 h 9567"/>
                <a:gd name="connsiteX1" fmla="*/ 391 w 9440"/>
                <a:gd name="connsiteY1" fmla="*/ 7004 h 9567"/>
                <a:gd name="connsiteX2" fmla="*/ 1298 w 9440"/>
                <a:gd name="connsiteY2" fmla="*/ 7302 h 9567"/>
                <a:gd name="connsiteX3" fmla="*/ 7644 w 9440"/>
                <a:gd name="connsiteY3" fmla="*/ 9236 h 9567"/>
                <a:gd name="connsiteX4" fmla="*/ 1903 w 9440"/>
                <a:gd name="connsiteY4" fmla="*/ 7077 h 9567"/>
                <a:gd name="connsiteX5" fmla="*/ 8895 w 9440"/>
                <a:gd name="connsiteY5" fmla="*/ 189 h 9567"/>
                <a:gd name="connsiteX0" fmla="*/ 11246 w 11712"/>
                <a:gd name="connsiteY0" fmla="*/ 214 h 9356"/>
                <a:gd name="connsiteX1" fmla="*/ 414 w 11712"/>
                <a:gd name="connsiteY1" fmla="*/ 6677 h 9356"/>
                <a:gd name="connsiteX2" fmla="*/ 1375 w 11712"/>
                <a:gd name="connsiteY2" fmla="*/ 6988 h 9356"/>
                <a:gd name="connsiteX3" fmla="*/ 8097 w 11712"/>
                <a:gd name="connsiteY3" fmla="*/ 9010 h 9356"/>
                <a:gd name="connsiteX4" fmla="*/ 2016 w 11712"/>
                <a:gd name="connsiteY4" fmla="*/ 6753 h 9356"/>
                <a:gd name="connsiteX5" fmla="*/ 11246 w 11712"/>
                <a:gd name="connsiteY5" fmla="*/ 214 h 9356"/>
                <a:gd name="connsiteX0" fmla="*/ 9602 w 10000"/>
                <a:gd name="connsiteY0" fmla="*/ 514 h 10285"/>
                <a:gd name="connsiteX1" fmla="*/ 353 w 10000"/>
                <a:gd name="connsiteY1" fmla="*/ 7422 h 10285"/>
                <a:gd name="connsiteX2" fmla="*/ 1174 w 10000"/>
                <a:gd name="connsiteY2" fmla="*/ 7754 h 10285"/>
                <a:gd name="connsiteX3" fmla="*/ 6913 w 10000"/>
                <a:gd name="connsiteY3" fmla="*/ 9915 h 10285"/>
                <a:gd name="connsiteX4" fmla="*/ 1721 w 10000"/>
                <a:gd name="connsiteY4" fmla="*/ 7503 h 10285"/>
                <a:gd name="connsiteX5" fmla="*/ 9602 w 10000"/>
                <a:gd name="connsiteY5" fmla="*/ 514 h 10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7" name="Freeform 26"/>
            <p:cNvSpPr>
              <a:spLocks/>
            </p:cNvSpPr>
            <p:nvPr/>
          </p:nvSpPr>
          <p:spPr bwMode="gray">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8" name="Freeform 31"/>
            <p:cNvSpPr>
              <a:spLocks/>
            </p:cNvSpPr>
            <p:nvPr/>
          </p:nvSpPr>
          <p:spPr bwMode="gray">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9" name="Freeform 34"/>
            <p:cNvSpPr>
              <a:spLocks/>
            </p:cNvSpPr>
            <p:nvPr/>
          </p:nvSpPr>
          <p:spPr bwMode="gray">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0" name="Freeform 49"/>
            <p:cNvSpPr>
              <a:spLocks/>
            </p:cNvSpPr>
            <p:nvPr/>
          </p:nvSpPr>
          <p:spPr bwMode="gray">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1" name="Freeform 50"/>
            <p:cNvSpPr>
              <a:spLocks/>
            </p:cNvSpPr>
            <p:nvPr/>
          </p:nvSpPr>
          <p:spPr bwMode="gray">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52" name="Line 76"/>
            <p:cNvSpPr>
              <a:spLocks noChangeShapeType="1"/>
            </p:cNvSpPr>
            <p:nvPr/>
          </p:nvSpPr>
          <p:spPr bwMode="gray">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53" name="Freeform 78"/>
            <p:cNvSpPr>
              <a:spLocks/>
            </p:cNvSpPr>
            <p:nvPr/>
          </p:nvSpPr>
          <p:spPr bwMode="gray">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4" name="Freeform 79"/>
            <p:cNvSpPr>
              <a:spLocks/>
            </p:cNvSpPr>
            <p:nvPr/>
          </p:nvSpPr>
          <p:spPr bwMode="gray">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5" name="Freeform 82"/>
            <p:cNvSpPr>
              <a:spLocks/>
            </p:cNvSpPr>
            <p:nvPr/>
          </p:nvSpPr>
          <p:spPr bwMode="gray">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6" name="Freeform 84"/>
            <p:cNvSpPr>
              <a:spLocks/>
            </p:cNvSpPr>
            <p:nvPr/>
          </p:nvSpPr>
          <p:spPr bwMode="gray">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endParaRPr lang="en-US" sz="4050"/>
            </a:p>
          </p:txBody>
        </p:sp>
        <p:sp>
          <p:nvSpPr>
            <p:cNvPr id="57" name="Freeform 80"/>
            <p:cNvSpPr>
              <a:spLocks/>
            </p:cNvSpPr>
            <p:nvPr/>
          </p:nvSpPr>
          <p:spPr bwMode="gray">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8" name="Freeform 84"/>
            <p:cNvSpPr>
              <a:spLocks/>
            </p:cNvSpPr>
            <p:nvPr/>
          </p:nvSpPr>
          <p:spPr bwMode="gray">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grpSp>
          <p:nvGrpSpPr>
            <p:cNvPr id="59" name="Group 58"/>
            <p:cNvGrpSpPr/>
            <p:nvPr/>
          </p:nvGrpSpPr>
          <p:grpSpPr bwMode="gray">
            <a:xfrm rot="21311827">
              <a:off x="11197677" y="5664822"/>
              <a:ext cx="407354" cy="408816"/>
              <a:chOff x="11057071" y="5480091"/>
              <a:chExt cx="473402" cy="475102"/>
            </a:xfrm>
          </p:grpSpPr>
          <p:sp>
            <p:nvSpPr>
              <p:cNvPr id="65" name="Freeform 83"/>
              <p:cNvSpPr>
                <a:spLocks/>
              </p:cNvSpPr>
              <p:nvPr/>
            </p:nvSpPr>
            <p:spPr bwMode="gray">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6" name="Freeform 80"/>
              <p:cNvSpPr>
                <a:spLocks/>
              </p:cNvSpPr>
              <p:nvPr/>
            </p:nvSpPr>
            <p:spPr bwMode="gray">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7" name="Freeform 84"/>
              <p:cNvSpPr>
                <a:spLocks/>
              </p:cNvSpPr>
              <p:nvPr/>
            </p:nvSpPr>
            <p:spPr bwMode="gray">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bodyPr>
              <a:lstStyle/>
              <a:p>
                <a:endParaRPr lang="en-US" sz="4050"/>
              </a:p>
            </p:txBody>
          </p:sp>
        </p:grpSp>
        <p:grpSp>
          <p:nvGrpSpPr>
            <p:cNvPr id="60" name="Group 59"/>
            <p:cNvGrpSpPr/>
            <p:nvPr/>
          </p:nvGrpSpPr>
          <p:grpSpPr bwMode="gray">
            <a:xfrm rot="21311827">
              <a:off x="10666412" y="5053297"/>
              <a:ext cx="643645" cy="641225"/>
              <a:chOff x="10472909" y="4641517"/>
              <a:chExt cx="895542" cy="892175"/>
            </a:xfrm>
          </p:grpSpPr>
          <p:sp>
            <p:nvSpPr>
              <p:cNvPr id="61" name="Freeform 32"/>
              <p:cNvSpPr>
                <a:spLocks/>
              </p:cNvSpPr>
              <p:nvPr/>
            </p:nvSpPr>
            <p:spPr bwMode="gray">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62" name="Freeform 33"/>
              <p:cNvSpPr>
                <a:spLocks/>
              </p:cNvSpPr>
              <p:nvPr/>
            </p:nvSpPr>
            <p:spPr bwMode="gray">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63" name="Freeform 32"/>
              <p:cNvSpPr>
                <a:spLocks/>
              </p:cNvSpPr>
              <p:nvPr/>
            </p:nvSpPr>
            <p:spPr bwMode="gray">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4" name="Oval 63"/>
              <p:cNvSpPr/>
              <p:nvPr/>
            </p:nvSpPr>
            <p:spPr bwMode="gray">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grpSp>
      <p:sp>
        <p:nvSpPr>
          <p:cNvPr id="2" name="Title 1"/>
          <p:cNvSpPr>
            <a:spLocks noGrp="1"/>
          </p:cNvSpPr>
          <p:nvPr>
            <p:ph type="title"/>
          </p:nvPr>
        </p:nvSpPr>
        <p:spPr>
          <a:xfrm>
            <a:off x="2286000" y="2564607"/>
            <a:ext cx="13716000" cy="4293393"/>
          </a:xfrm>
        </p:spPr>
        <p:txBody>
          <a:bodyPr anchor="b">
            <a:normAutofit/>
          </a:bodyPr>
          <a:lstStyle>
            <a:lvl1pPr>
              <a:defRPr sz="7800"/>
            </a:lvl1pPr>
          </a:lstStyle>
          <a:p>
            <a:r>
              <a:rPr lang="en-US"/>
              <a:t>Click to edit Master title style</a:t>
            </a:r>
          </a:p>
        </p:txBody>
      </p:sp>
      <p:sp>
        <p:nvSpPr>
          <p:cNvPr id="3" name="Text Placeholder 2"/>
          <p:cNvSpPr>
            <a:spLocks noGrp="1"/>
          </p:cNvSpPr>
          <p:nvPr>
            <p:ph type="body" idx="1"/>
          </p:nvPr>
        </p:nvSpPr>
        <p:spPr>
          <a:xfrm>
            <a:off x="2286000" y="6884195"/>
            <a:ext cx="13716000" cy="1920240"/>
          </a:xfrm>
        </p:spPr>
        <p:txBody>
          <a:bodyPr/>
          <a:lstStyle>
            <a:lvl1pPr marL="0" indent="0">
              <a:buNone/>
              <a:defRPr sz="3600">
                <a:solidFill>
                  <a:schemeClr val="tx1"/>
                </a:solidFill>
              </a:defRPr>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Edit Master text styles</a:t>
            </a:r>
          </a:p>
        </p:txBody>
      </p:sp>
    </p:spTree>
    <p:extLst>
      <p:ext uri="{BB962C8B-B14F-4D97-AF65-F5344CB8AC3E}">
        <p14:creationId xmlns:p14="http://schemas.microsoft.com/office/powerpoint/2010/main" val="307298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2857499"/>
            <a:ext cx="6583680" cy="6172202"/>
          </a:xfrm>
        </p:spPr>
        <p:txBody>
          <a:bodyPr>
            <a:normAutofit/>
          </a:bodyPr>
          <a:lstStyle>
            <a:lvl1pPr>
              <a:defRPr sz="3000"/>
            </a:lvl1pPr>
            <a:lvl2pPr>
              <a:defRPr sz="2700"/>
            </a:lvl2pPr>
            <a:lvl3pPr>
              <a:defRPr sz="2400"/>
            </a:lvl3pPr>
            <a:lvl4pPr>
              <a:defRPr sz="2100"/>
            </a:lvl4pPr>
            <a:lvl5pPr>
              <a:defRPr sz="21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418320" y="2857499"/>
            <a:ext cx="6583680" cy="6172202"/>
          </a:xfrm>
        </p:spPr>
        <p:txBody>
          <a:bodyPr>
            <a:normAutofit/>
          </a:bodyPr>
          <a:lstStyle>
            <a:lvl1pPr>
              <a:defRPr sz="3000"/>
            </a:lvl1pPr>
            <a:lvl2pPr>
              <a:defRPr sz="2700"/>
            </a:lvl2pPr>
            <a:lvl3pPr>
              <a:defRPr sz="2400"/>
            </a:lvl3pPr>
            <a:lvl4pPr>
              <a:defRPr sz="2100"/>
            </a:lvl4pPr>
            <a:lvl5pPr>
              <a:defRPr sz="21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C1B7E7D-B1C3-4D38-A3E7-DB661474DFA3}" type="datetime1">
              <a:rPr lang="en-US" smtClean="0"/>
              <a:t>1/31/2025</a:t>
            </a:fld>
            <a:endParaRPr lang="en-US"/>
          </a:p>
        </p:txBody>
      </p:sp>
      <p:sp>
        <p:nvSpPr>
          <p:cNvPr id="7" name="Slide Number Placeholder 6"/>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1939169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FAULT">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D9CC35-E1B2-033D-FF24-FBB2AAAAABC5}"/>
              </a:ext>
            </a:extLst>
          </p:cNvPr>
          <p:cNvSpPr txBox="1"/>
          <p:nvPr userDrawn="1"/>
        </p:nvSpPr>
        <p:spPr>
          <a:xfrm flipH="1">
            <a:off x="3124201" y="4420225"/>
            <a:ext cx="12039598" cy="1446550"/>
          </a:xfrm>
          <a:prstGeom prst="rect">
            <a:avLst/>
          </a:prstGeom>
          <a:noFill/>
        </p:spPr>
        <p:txBody>
          <a:bodyPr wrap="square" rtlCol="0">
            <a:spAutoFit/>
          </a:bodyPr>
          <a:lstStyle/>
          <a:p>
            <a:pPr algn="ctr"/>
            <a:r>
              <a:rPr lang="en-US" sz="8800" b="1" dirty="0">
                <a:solidFill>
                  <a:schemeClr val="bg1"/>
                </a:solidFill>
                <a:latin typeface="+mj-lt"/>
              </a:rPr>
              <a:t>Default Layouts</a:t>
            </a:r>
          </a:p>
        </p:txBody>
      </p:sp>
    </p:spTree>
    <p:extLst>
      <p:ext uri="{BB962C8B-B14F-4D97-AF65-F5344CB8AC3E}">
        <p14:creationId xmlns:p14="http://schemas.microsoft.com/office/powerpoint/2010/main" val="3027373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286000" y="2857500"/>
            <a:ext cx="6583680" cy="1024659"/>
          </a:xfrm>
        </p:spPr>
        <p:txBody>
          <a:bodyPr anchor="ctr">
            <a:normAutofit/>
          </a:bodyPr>
          <a:lstStyle>
            <a:lvl1pPr marL="0" indent="0">
              <a:spcBef>
                <a:spcPts val="0"/>
              </a:spcBef>
              <a:buNone/>
              <a:defRPr sz="33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2286000" y="3882159"/>
            <a:ext cx="6583680" cy="5147541"/>
          </a:xfrm>
        </p:spPr>
        <p:txBody>
          <a:bodyPr>
            <a:normAutofit/>
          </a:bodyPr>
          <a:lstStyle>
            <a:lvl1pPr>
              <a:defRPr sz="3000"/>
            </a:lvl1pPr>
            <a:lvl2pPr>
              <a:defRPr sz="2700"/>
            </a:lvl2pPr>
            <a:lvl3pPr>
              <a:defRPr sz="2400"/>
            </a:lvl3pPr>
            <a:lvl4pPr>
              <a:defRPr sz="2100"/>
            </a:lvl4pPr>
            <a:lvl5pPr>
              <a:defRPr sz="21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418320" y="2857500"/>
            <a:ext cx="6583680" cy="1024659"/>
          </a:xfrm>
        </p:spPr>
        <p:txBody>
          <a:bodyPr anchor="ctr">
            <a:normAutofit/>
          </a:bodyPr>
          <a:lstStyle>
            <a:lvl1pPr marL="0" indent="0">
              <a:spcBef>
                <a:spcPts val="0"/>
              </a:spcBef>
              <a:buNone/>
              <a:defRPr sz="33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418320" y="3882159"/>
            <a:ext cx="6583680" cy="5147541"/>
          </a:xfrm>
        </p:spPr>
        <p:txBody>
          <a:bodyPr>
            <a:normAutofit/>
          </a:bodyPr>
          <a:lstStyle>
            <a:lvl1pPr>
              <a:defRPr sz="3000"/>
            </a:lvl1pPr>
            <a:lvl2pPr>
              <a:defRPr sz="2700"/>
            </a:lvl2pPr>
            <a:lvl3pPr>
              <a:defRPr sz="2400"/>
            </a:lvl3pPr>
            <a:lvl4pPr>
              <a:defRPr sz="2100"/>
            </a:lvl4pPr>
            <a:lvl5pPr>
              <a:defRPr sz="21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1665A98-BAEE-4D67-82E9-CE341A8B1BD7}" type="datetime1">
              <a:rPr lang="en-US" smtClean="0"/>
              <a:t>1/31/2025</a:t>
            </a:fld>
            <a:endParaRPr lang="en-US"/>
          </a:p>
        </p:txBody>
      </p:sp>
      <p:sp>
        <p:nvSpPr>
          <p:cNvPr id="9" name="Slide Number Placeholder 8"/>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419084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C3DF3676-3175-4B01-98B5-6DAE028379AE}" type="datetime1">
              <a:rPr lang="en-US" smtClean="0"/>
              <a:t>1/31/2025</a:t>
            </a:fld>
            <a:endParaRPr lang="en-US"/>
          </a:p>
        </p:txBody>
      </p:sp>
      <p:sp>
        <p:nvSpPr>
          <p:cNvPr id="5" name="Slide Number Placeholder 4"/>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96749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8C70FE93-8C9D-445F-8DF8-8B1CC97CC7C0}" type="datetime1">
              <a:rPr lang="en-US" smtClean="0"/>
              <a:t>1/31/2025</a:t>
            </a:fld>
            <a:endParaRPr lang="en-US"/>
          </a:p>
        </p:txBody>
      </p:sp>
      <p:sp>
        <p:nvSpPr>
          <p:cNvPr id="4" name="Slide Number Placeholder 3"/>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216812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6685419" y="6076952"/>
            <a:ext cx="1447823" cy="4211192"/>
            <a:chOff x="11123612" y="4051301"/>
            <a:chExt cx="965215" cy="2807461"/>
          </a:xfrm>
        </p:grpSpPr>
        <p:sp>
          <p:nvSpPr>
            <p:cNvPr id="9" name="Freeform 44"/>
            <p:cNvSpPr>
              <a:spLocks/>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10" name="Line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11" name="Freeform 46"/>
            <p:cNvSpPr>
              <a:spLocks/>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2" name="Freeform 47"/>
            <p:cNvSpPr>
              <a:spLocks/>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3" name="Freeform 48"/>
            <p:cNvSpPr>
              <a:spLocks/>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4" name="Freeform 49"/>
            <p:cNvSpPr>
              <a:spLocks/>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5" name="Freeform 10"/>
            <p:cNvSpPr>
              <a:spLocks/>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6" name="Freeform 16"/>
            <p:cNvSpPr>
              <a:spLocks/>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7" name="Freeform 18"/>
            <p:cNvSpPr>
              <a:spLocks/>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grpSp>
      <p:sp>
        <p:nvSpPr>
          <p:cNvPr id="2" name="Title 1"/>
          <p:cNvSpPr>
            <a:spLocks noGrp="1"/>
          </p:cNvSpPr>
          <p:nvPr>
            <p:ph type="title"/>
          </p:nvPr>
        </p:nvSpPr>
        <p:spPr>
          <a:xfrm>
            <a:off x="11548872" y="2994660"/>
            <a:ext cx="4800600" cy="3291840"/>
          </a:xfrm>
        </p:spPr>
        <p:txBody>
          <a:bodyPr anchor="b">
            <a:normAutofit/>
          </a:bodyPr>
          <a:lstStyle>
            <a:lvl1pPr>
              <a:defRPr sz="5100"/>
            </a:lvl1pPr>
          </a:lstStyle>
          <a:p>
            <a:r>
              <a:rPr lang="en-US"/>
              <a:t>Click to edit Master title style</a:t>
            </a:r>
          </a:p>
        </p:txBody>
      </p:sp>
      <p:sp>
        <p:nvSpPr>
          <p:cNvPr id="3" name="Content Placeholder 2"/>
          <p:cNvSpPr>
            <a:spLocks noGrp="1"/>
          </p:cNvSpPr>
          <p:nvPr>
            <p:ph idx="1"/>
          </p:nvPr>
        </p:nvSpPr>
        <p:spPr>
          <a:xfrm>
            <a:off x="1257300" y="1257300"/>
            <a:ext cx="9601200" cy="7772400"/>
          </a:xfrm>
        </p:spPr>
        <p:txBody>
          <a:bodyPr>
            <a:normAutofit/>
          </a:bodyPr>
          <a:lstStyle>
            <a:lvl1pPr>
              <a:defRPr sz="3600"/>
            </a:lvl1pPr>
            <a:lvl2pPr>
              <a:defRPr sz="3000"/>
            </a:lvl2pPr>
            <a:lvl3pPr>
              <a:defRPr sz="2700"/>
            </a:lvl3pPr>
            <a:lvl4pPr>
              <a:defRPr sz="2400"/>
            </a:lvl4pPr>
            <a:lvl5pPr>
              <a:defRPr sz="24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6586" y="6387640"/>
            <a:ext cx="4805172" cy="2642060"/>
          </a:xfrm>
        </p:spPr>
        <p:txBody>
          <a:bodyPr/>
          <a:lstStyle>
            <a:lvl1pPr marL="0" indent="0">
              <a:spcBef>
                <a:spcPts val="1500"/>
              </a:spcBef>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10A4EF1E-763C-49B4-B17B-F97011BFC2C2}" type="datetime1">
              <a:rPr lang="en-US" smtClean="0"/>
              <a:t>1/31/2025</a:t>
            </a:fld>
            <a:endParaRPr lang="en-US"/>
          </a:p>
        </p:txBody>
      </p:sp>
      <p:sp>
        <p:nvSpPr>
          <p:cNvPr id="7" name="Slide Number Placeholder 6"/>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206457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6685419" y="6076952"/>
            <a:ext cx="1447823" cy="4211192"/>
            <a:chOff x="11123612" y="4051301"/>
            <a:chExt cx="965215" cy="2807461"/>
          </a:xfrm>
        </p:grpSpPr>
        <p:sp>
          <p:nvSpPr>
            <p:cNvPr id="9" name="Freeform 44"/>
            <p:cNvSpPr>
              <a:spLocks/>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10" name="Line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11" name="Freeform 46"/>
            <p:cNvSpPr>
              <a:spLocks/>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2" name="Freeform 47"/>
            <p:cNvSpPr>
              <a:spLocks/>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3" name="Freeform 48"/>
            <p:cNvSpPr>
              <a:spLocks/>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4" name="Freeform 49"/>
            <p:cNvSpPr>
              <a:spLocks/>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5" name="Freeform 10"/>
            <p:cNvSpPr>
              <a:spLocks/>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6" name="Freeform 16"/>
            <p:cNvSpPr>
              <a:spLocks/>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7" name="Freeform 18"/>
            <p:cNvSpPr>
              <a:spLocks/>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grpSp>
      <p:sp>
        <p:nvSpPr>
          <p:cNvPr id="2" name="Title 1"/>
          <p:cNvSpPr>
            <a:spLocks noGrp="1"/>
          </p:cNvSpPr>
          <p:nvPr>
            <p:ph type="title"/>
          </p:nvPr>
        </p:nvSpPr>
        <p:spPr>
          <a:xfrm>
            <a:off x="11548872" y="2990088"/>
            <a:ext cx="4800600" cy="3291840"/>
          </a:xfrm>
        </p:spPr>
        <p:txBody>
          <a:bodyPr anchor="b">
            <a:normAutofit/>
          </a:bodyPr>
          <a:lstStyle>
            <a:lvl1pPr>
              <a:defRPr sz="51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1257297" y="1257300"/>
            <a:ext cx="9601200" cy="7772400"/>
          </a:xfrm>
          <a:solidFill>
            <a:schemeClr val="bg2">
              <a:lumMod val="90000"/>
            </a:schemeClr>
          </a:solidFill>
          <a:ln w="76200">
            <a:solidFill>
              <a:schemeClr val="bg1"/>
            </a:solidFill>
            <a:miter lim="800000"/>
          </a:ln>
        </p:spPr>
        <p:txBody>
          <a:bodyPr tIns="365760">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1548872" y="6382512"/>
            <a:ext cx="4800600" cy="2647188"/>
          </a:xfrm>
        </p:spPr>
        <p:txBody>
          <a:bodyPr/>
          <a:lstStyle>
            <a:lvl1pPr marL="0" indent="0">
              <a:spcBef>
                <a:spcPts val="1500"/>
              </a:spcBef>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0800FDC-A43D-4B5A-B091-F5339D0144BE}" type="datetime1">
              <a:rPr lang="en-US" smtClean="0"/>
              <a:t>1/31/2025</a:t>
            </a:fld>
            <a:endParaRPr lang="en-US"/>
          </a:p>
        </p:txBody>
      </p:sp>
      <p:sp>
        <p:nvSpPr>
          <p:cNvPr id="7" name="Slide Number Placeholder 6"/>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2004908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448038D-A533-4232-9027-FA76A8648FFE}" type="datetime1">
              <a:rPr lang="en-US" smtClean="0"/>
              <a:t>1/31/2025</a:t>
            </a:fld>
            <a:endParaRPr lang="en-US"/>
          </a:p>
        </p:txBody>
      </p:sp>
      <p:sp>
        <p:nvSpPr>
          <p:cNvPr id="6" name="Slide Number Placeholder 5"/>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4079118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533120" y="851477"/>
            <a:ext cx="2468880" cy="8178224"/>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286000" y="851478"/>
            <a:ext cx="10972800" cy="81782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D8FA6684-D08A-4996-B2B7-9E8AD2F23263}" type="datetime1">
              <a:rPr lang="en-US" smtClean="0"/>
              <a:t>1/31/2025</a:t>
            </a:fld>
            <a:endParaRPr lang="en-US"/>
          </a:p>
        </p:txBody>
      </p:sp>
      <p:sp>
        <p:nvSpPr>
          <p:cNvPr id="6" name="Slide Number Placeholder 5"/>
          <p:cNvSpPr>
            <a:spLocks noGrp="1"/>
          </p:cNvSpPr>
          <p:nvPr>
            <p:ph type="sldNum" sz="quarter" idx="12"/>
          </p:nvPr>
        </p:nvSpPr>
        <p:spPr/>
        <p:txBody>
          <a:bodyPr/>
          <a:lstStyle/>
          <a:p>
            <a:fld id="{484FD59D-33F1-4A76-843D-E67207CAFE54}" type="slidenum">
              <a:rPr lang="en-US" smtClean="0"/>
              <a:t>‹#›</a:t>
            </a:fld>
            <a:endParaRPr lang="en-US"/>
          </a:p>
        </p:txBody>
      </p:sp>
    </p:spTree>
    <p:extLst>
      <p:ext uri="{BB962C8B-B14F-4D97-AF65-F5344CB8AC3E}">
        <p14:creationId xmlns:p14="http://schemas.microsoft.com/office/powerpoint/2010/main" val="10617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2758529" y="6513098"/>
            <a:ext cx="10123800" cy="807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4800">
                <a:solidFill>
                  <a:schemeClr val="accent6"/>
                </a:solidFill>
              </a:defRPr>
            </a:lvl1pPr>
            <a:lvl2pPr lvl="1" algn="ctr" rtl="0">
              <a:spcBef>
                <a:spcPts val="0"/>
              </a:spcBef>
              <a:spcAft>
                <a:spcPts val="0"/>
              </a:spcAft>
              <a:buClr>
                <a:schemeClr val="lt2"/>
              </a:buClr>
              <a:buSzPts val="1400"/>
              <a:buNone/>
              <a:defRPr sz="2801">
                <a:solidFill>
                  <a:schemeClr val="lt2"/>
                </a:solidFill>
              </a:defRPr>
            </a:lvl2pPr>
            <a:lvl3pPr lvl="2" algn="ctr" rtl="0">
              <a:spcBef>
                <a:spcPts val="0"/>
              </a:spcBef>
              <a:spcAft>
                <a:spcPts val="0"/>
              </a:spcAft>
              <a:buClr>
                <a:schemeClr val="lt2"/>
              </a:buClr>
              <a:buSzPts val="1400"/>
              <a:buNone/>
              <a:defRPr sz="2801">
                <a:solidFill>
                  <a:schemeClr val="lt2"/>
                </a:solidFill>
              </a:defRPr>
            </a:lvl3pPr>
            <a:lvl4pPr lvl="3" algn="ctr" rtl="0">
              <a:spcBef>
                <a:spcPts val="0"/>
              </a:spcBef>
              <a:spcAft>
                <a:spcPts val="0"/>
              </a:spcAft>
              <a:buClr>
                <a:schemeClr val="lt2"/>
              </a:buClr>
              <a:buSzPts val="1400"/>
              <a:buNone/>
              <a:defRPr sz="2801">
                <a:solidFill>
                  <a:schemeClr val="lt2"/>
                </a:solidFill>
              </a:defRPr>
            </a:lvl4pPr>
            <a:lvl5pPr lvl="4" algn="ctr" rtl="0">
              <a:spcBef>
                <a:spcPts val="0"/>
              </a:spcBef>
              <a:spcAft>
                <a:spcPts val="0"/>
              </a:spcAft>
              <a:buClr>
                <a:schemeClr val="lt2"/>
              </a:buClr>
              <a:buSzPts val="1400"/>
              <a:buNone/>
              <a:defRPr sz="2801">
                <a:solidFill>
                  <a:schemeClr val="lt2"/>
                </a:solidFill>
              </a:defRPr>
            </a:lvl5pPr>
            <a:lvl6pPr lvl="5" algn="ctr" rtl="0">
              <a:spcBef>
                <a:spcPts val="0"/>
              </a:spcBef>
              <a:spcAft>
                <a:spcPts val="0"/>
              </a:spcAft>
              <a:buClr>
                <a:schemeClr val="lt2"/>
              </a:buClr>
              <a:buSzPts val="1400"/>
              <a:buNone/>
              <a:defRPr sz="2801">
                <a:solidFill>
                  <a:schemeClr val="lt2"/>
                </a:solidFill>
              </a:defRPr>
            </a:lvl6pPr>
            <a:lvl7pPr lvl="6" algn="ctr" rtl="0">
              <a:spcBef>
                <a:spcPts val="0"/>
              </a:spcBef>
              <a:spcAft>
                <a:spcPts val="0"/>
              </a:spcAft>
              <a:buClr>
                <a:schemeClr val="lt2"/>
              </a:buClr>
              <a:buSzPts val="1400"/>
              <a:buNone/>
              <a:defRPr sz="2801">
                <a:solidFill>
                  <a:schemeClr val="lt2"/>
                </a:solidFill>
              </a:defRPr>
            </a:lvl7pPr>
            <a:lvl8pPr lvl="7" algn="ctr" rtl="0">
              <a:spcBef>
                <a:spcPts val="0"/>
              </a:spcBef>
              <a:spcAft>
                <a:spcPts val="0"/>
              </a:spcAft>
              <a:buClr>
                <a:schemeClr val="lt2"/>
              </a:buClr>
              <a:buSzPts val="1400"/>
              <a:buNone/>
              <a:defRPr sz="2801">
                <a:solidFill>
                  <a:schemeClr val="lt2"/>
                </a:solidFill>
              </a:defRPr>
            </a:lvl8pPr>
            <a:lvl9pPr lvl="8" algn="ctr" rtl="0">
              <a:spcBef>
                <a:spcPts val="0"/>
              </a:spcBef>
              <a:spcAft>
                <a:spcPts val="0"/>
              </a:spcAft>
              <a:buClr>
                <a:schemeClr val="lt2"/>
              </a:buClr>
              <a:buSzPts val="1400"/>
              <a:buNone/>
              <a:defRPr sz="2801">
                <a:solidFill>
                  <a:schemeClr val="lt2"/>
                </a:solidFill>
              </a:defRPr>
            </a:lvl9pPr>
          </a:lstStyle>
          <a:p>
            <a:endParaRPr/>
          </a:p>
        </p:txBody>
      </p:sp>
      <p:sp>
        <p:nvSpPr>
          <p:cNvPr id="61" name="Google Shape;61;p14"/>
          <p:cNvSpPr txBox="1">
            <a:spLocks noGrp="1"/>
          </p:cNvSpPr>
          <p:nvPr>
            <p:ph type="subTitle" idx="1"/>
          </p:nvPr>
        </p:nvSpPr>
        <p:spPr>
          <a:xfrm>
            <a:off x="2758550" y="3889898"/>
            <a:ext cx="13006200" cy="24264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None/>
              <a:defRPr sz="4800"/>
            </a:lvl1pPr>
            <a:lvl2pPr lvl="1" rtl="0">
              <a:lnSpc>
                <a:spcPct val="100000"/>
              </a:lnSpc>
              <a:spcBef>
                <a:spcPts val="0"/>
              </a:spcBef>
              <a:spcAft>
                <a:spcPts val="0"/>
              </a:spcAft>
              <a:buNone/>
              <a:defRPr sz="4800"/>
            </a:lvl2pPr>
            <a:lvl3pPr lvl="2" rtl="0">
              <a:lnSpc>
                <a:spcPct val="100000"/>
              </a:lnSpc>
              <a:spcBef>
                <a:spcPts val="0"/>
              </a:spcBef>
              <a:spcAft>
                <a:spcPts val="0"/>
              </a:spcAft>
              <a:buNone/>
              <a:defRPr sz="4800"/>
            </a:lvl3pPr>
            <a:lvl4pPr lvl="3" rtl="0">
              <a:lnSpc>
                <a:spcPct val="100000"/>
              </a:lnSpc>
              <a:spcBef>
                <a:spcPts val="0"/>
              </a:spcBef>
              <a:spcAft>
                <a:spcPts val="0"/>
              </a:spcAft>
              <a:buNone/>
              <a:defRPr sz="4800"/>
            </a:lvl4pPr>
            <a:lvl5pPr lvl="4" rtl="0">
              <a:lnSpc>
                <a:spcPct val="100000"/>
              </a:lnSpc>
              <a:spcBef>
                <a:spcPts val="0"/>
              </a:spcBef>
              <a:spcAft>
                <a:spcPts val="0"/>
              </a:spcAft>
              <a:buNone/>
              <a:defRPr sz="4800"/>
            </a:lvl5pPr>
            <a:lvl6pPr lvl="5" rtl="0">
              <a:lnSpc>
                <a:spcPct val="100000"/>
              </a:lnSpc>
              <a:spcBef>
                <a:spcPts val="0"/>
              </a:spcBef>
              <a:spcAft>
                <a:spcPts val="0"/>
              </a:spcAft>
              <a:buNone/>
              <a:defRPr sz="4800"/>
            </a:lvl6pPr>
            <a:lvl7pPr lvl="6" rtl="0">
              <a:lnSpc>
                <a:spcPct val="100000"/>
              </a:lnSpc>
              <a:spcBef>
                <a:spcPts val="0"/>
              </a:spcBef>
              <a:spcAft>
                <a:spcPts val="0"/>
              </a:spcAft>
              <a:buNone/>
              <a:defRPr sz="4800"/>
            </a:lvl7pPr>
            <a:lvl8pPr lvl="7" rtl="0">
              <a:lnSpc>
                <a:spcPct val="100000"/>
              </a:lnSpc>
              <a:spcBef>
                <a:spcPts val="0"/>
              </a:spcBef>
              <a:spcAft>
                <a:spcPts val="0"/>
              </a:spcAft>
              <a:buNone/>
              <a:defRPr sz="4800"/>
            </a:lvl8pPr>
            <a:lvl9pPr lvl="8" rtl="0">
              <a:lnSpc>
                <a:spcPct val="100000"/>
              </a:lnSpc>
              <a:spcBef>
                <a:spcPts val="0"/>
              </a:spcBef>
              <a:spcAft>
                <a:spcPts val="0"/>
              </a:spcAft>
              <a:buNone/>
              <a:defRPr sz="4800"/>
            </a:lvl9pPr>
          </a:lstStyle>
          <a:p>
            <a:endParaRPr/>
          </a:p>
        </p:txBody>
      </p:sp>
    </p:spTree>
    <p:extLst>
      <p:ext uri="{BB962C8B-B14F-4D97-AF65-F5344CB8AC3E}">
        <p14:creationId xmlns:p14="http://schemas.microsoft.com/office/powerpoint/2010/main" val="3752950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FAULT-SLIDE-01">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9520CD42-759C-29F4-B40C-3036D22B9A9E}"/>
              </a:ext>
            </a:extLst>
          </p:cNvPr>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5" name="Straight Connector 4">
            <a:extLst>
              <a:ext uri="{FF2B5EF4-FFF2-40B4-BE49-F238E27FC236}">
                <a16:creationId xmlns:a16="http://schemas.microsoft.com/office/drawing/2014/main" id="{E857C6B7-EAE8-E348-982C-E777B364E87E}"/>
              </a:ext>
            </a:extLst>
          </p:cNvPr>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167ED597-39AD-C7A7-1066-4966B942C5C3}"/>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169629812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AULT-SLIDE-0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cxnSp>
        <p:nvCxnSpPr>
          <p:cNvPr id="10" name="Straight Connector 9"/>
          <p:cNvCxnSpPr/>
          <p:nvPr userDrawn="1"/>
        </p:nvCxnSpPr>
        <p:spPr>
          <a:xfrm>
            <a:off x="704850" y="685800"/>
            <a:ext cx="0" cy="822960"/>
          </a:xfrm>
          <a:prstGeom prst="line">
            <a:avLst/>
          </a:prstGeom>
          <a:ln w="38100">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0"/>
            <a:ext cx="16532352" cy="1200329"/>
          </a:xfrm>
          <a:prstGeom prst="rect">
            <a:avLst/>
          </a:prstGeom>
        </p:spPr>
        <p:txBody>
          <a:bodyPr/>
          <a:lstStyle>
            <a:lvl1pPr marL="0" indent="0">
              <a:lnSpc>
                <a:spcPct val="100000"/>
              </a:lnSpc>
              <a:buNone/>
              <a:defRPr sz="2400">
                <a:solidFill>
                  <a:schemeClr val="tx2"/>
                </a:solidFill>
              </a:defRPr>
            </a:lvl1pPr>
          </a:lstStyle>
          <a:p>
            <a:pPr lvl="0"/>
            <a:r>
              <a:rPr lang="en-US" dirty="0"/>
              <a:t>Subtitle text here</a:t>
            </a:r>
          </a:p>
        </p:txBody>
      </p:sp>
      <p:sp>
        <p:nvSpPr>
          <p:cNvPr id="5" name="Slide Number Placeholder 1">
            <a:extLst>
              <a:ext uri="{FF2B5EF4-FFF2-40B4-BE49-F238E27FC236}">
                <a16:creationId xmlns:a16="http://schemas.microsoft.com/office/drawing/2014/main" id="{7B626CD9-37A1-A0F3-B099-351569FF9D5E}"/>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349859730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FAULT-SLIDE-03">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9CE1CC6C-8A88-F9A7-C962-A16D430522DF}"/>
              </a:ext>
            </a:extLst>
          </p:cNvPr>
          <p:cNvSpPr>
            <a:spLocks noGrp="1"/>
          </p:cNvSpPr>
          <p:nvPr>
            <p:ph type="title" hasCustomPrompt="1"/>
          </p:nvPr>
        </p:nvSpPr>
        <p:spPr>
          <a:xfrm>
            <a:off x="877824" y="497115"/>
            <a:ext cx="16532352" cy="1200329"/>
          </a:xfrm>
          <a:prstGeom prst="rect">
            <a:avLst/>
          </a:prstGeom>
          <a:noFill/>
        </p:spPr>
        <p:txBody>
          <a:bodyPr wrap="square" rtlCol="0" anchor="t">
            <a:spAutoFit/>
          </a:bodyPr>
          <a:lstStyle>
            <a:lvl1pPr algn="ct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sp>
        <p:nvSpPr>
          <p:cNvPr id="4" name="Slide Number Placeholder 1">
            <a:extLst>
              <a:ext uri="{FF2B5EF4-FFF2-40B4-BE49-F238E27FC236}">
                <a16:creationId xmlns:a16="http://schemas.microsoft.com/office/drawing/2014/main" id="{27B72655-B662-7B9C-4B13-D4AAAFC1BAE5}"/>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134621872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FAULT-SLIDE-04">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gn="ct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0"/>
            <a:ext cx="16532352" cy="1200329"/>
          </a:xfrm>
          <a:prstGeom prst="rect">
            <a:avLst/>
          </a:prstGeom>
        </p:spPr>
        <p:txBody>
          <a:bodyPr/>
          <a:lstStyle>
            <a:lvl1pPr marL="0" indent="0" algn="ctr">
              <a:lnSpc>
                <a:spcPct val="100000"/>
              </a:lnSpc>
              <a:buNone/>
              <a:defRPr sz="2400">
                <a:solidFill>
                  <a:schemeClr val="tx2"/>
                </a:solidFill>
              </a:defRPr>
            </a:lvl1pPr>
          </a:lstStyle>
          <a:p>
            <a:pPr lvl="0"/>
            <a:r>
              <a:rPr lang="en-US" dirty="0"/>
              <a:t>Subtitle text here</a:t>
            </a:r>
          </a:p>
        </p:txBody>
      </p:sp>
      <p:sp>
        <p:nvSpPr>
          <p:cNvPr id="6" name="Slide Number Placeholder 1">
            <a:extLst>
              <a:ext uri="{FF2B5EF4-FFF2-40B4-BE49-F238E27FC236}">
                <a16:creationId xmlns:a16="http://schemas.microsoft.com/office/drawing/2014/main" id="{ABD4F475-DEEF-F85A-5AFF-DF952EEF8B61}"/>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161678068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EFAULT-SLIDE-04">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876302" y="497115"/>
            <a:ext cx="16532352" cy="1200329"/>
          </a:xfrm>
          <a:prstGeom prst="rect">
            <a:avLst/>
          </a:prstGeom>
          <a:noFill/>
        </p:spPr>
        <p:txBody>
          <a:bodyPr wrap="square" rtlCol="0" anchor="t">
            <a:spAutoFit/>
          </a:bodyPr>
          <a:lstStyle>
            <a:lvl1pPr algn="ctr">
              <a:lnSpc>
                <a:spcPct val="100000"/>
              </a:lnSpc>
              <a:defRPr lang="uk-UA" sz="7200" b="1">
                <a:latin typeface="+mj-lt"/>
                <a:ea typeface="Roboto Condensed" panose="02000000000000000000" pitchFamily="2" charset="0"/>
                <a:cs typeface="+mn-cs"/>
              </a:defRPr>
            </a:lvl1pPr>
          </a:lstStyle>
          <a:p>
            <a:pPr marL="0" lvl="0"/>
            <a:r>
              <a:rPr lang="en-US" dirty="0"/>
              <a:t>Click To Edit Master Title Style</a:t>
            </a:r>
            <a:endParaRPr lang="uk-UA" dirty="0"/>
          </a:p>
        </p:txBody>
      </p:sp>
      <p:sp>
        <p:nvSpPr>
          <p:cNvPr id="4" name="Text Placeholder 3">
            <a:extLst>
              <a:ext uri="{FF2B5EF4-FFF2-40B4-BE49-F238E27FC236}">
                <a16:creationId xmlns:a16="http://schemas.microsoft.com/office/drawing/2014/main" id="{0B8CABD8-6A6A-625F-7C67-12224D8DFC2F}"/>
              </a:ext>
            </a:extLst>
          </p:cNvPr>
          <p:cNvSpPr>
            <a:spLocks noGrp="1"/>
          </p:cNvSpPr>
          <p:nvPr>
            <p:ph type="body" sz="quarter" idx="10" hasCustomPrompt="1"/>
          </p:nvPr>
        </p:nvSpPr>
        <p:spPr>
          <a:xfrm>
            <a:off x="876302" y="1866900"/>
            <a:ext cx="16532352" cy="1200329"/>
          </a:xfrm>
          <a:prstGeom prst="rect">
            <a:avLst/>
          </a:prstGeom>
        </p:spPr>
        <p:txBody>
          <a:bodyPr/>
          <a:lstStyle>
            <a:lvl1pPr marL="0" indent="0" algn="ctr">
              <a:lnSpc>
                <a:spcPct val="100000"/>
              </a:lnSpc>
              <a:buNone/>
              <a:defRPr sz="2400">
                <a:solidFill>
                  <a:schemeClr val="tx2"/>
                </a:solidFill>
              </a:defRPr>
            </a:lvl1pPr>
          </a:lstStyle>
          <a:p>
            <a:pPr lvl="0"/>
            <a:r>
              <a:rPr lang="en-US" dirty="0"/>
              <a:t>Subtitle text here</a:t>
            </a:r>
          </a:p>
        </p:txBody>
      </p:sp>
      <p:sp>
        <p:nvSpPr>
          <p:cNvPr id="6" name="Slide Number Placeholder 1">
            <a:extLst>
              <a:ext uri="{FF2B5EF4-FFF2-40B4-BE49-F238E27FC236}">
                <a16:creationId xmlns:a16="http://schemas.microsoft.com/office/drawing/2014/main" id="{ABD4F475-DEEF-F85A-5AFF-DF952EEF8B61}"/>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spTree>
    <p:extLst>
      <p:ext uri="{BB962C8B-B14F-4D97-AF65-F5344CB8AC3E}">
        <p14:creationId xmlns:p14="http://schemas.microsoft.com/office/powerpoint/2010/main" val="166156556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B20F6CD-DE9C-640F-0B9B-CBC2032973AA}"/>
              </a:ext>
            </a:extLst>
          </p:cNvPr>
          <p:cNvCxnSpPr>
            <a:cxnSpLocks/>
          </p:cNvCxnSpPr>
          <p:nvPr userDrawn="1"/>
        </p:nvCxnSpPr>
        <p:spPr>
          <a:xfrm>
            <a:off x="2895600" y="9601200"/>
            <a:ext cx="14249400" cy="0"/>
          </a:xfrm>
          <a:prstGeom prst="line">
            <a:avLst/>
          </a:prstGeom>
          <a:ln w="38100" cap="sq">
            <a:solidFill>
              <a:schemeClr val="bg2">
                <a:lumMod val="90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1" name="Slide Number Placeholder 1">
            <a:extLst>
              <a:ext uri="{FF2B5EF4-FFF2-40B4-BE49-F238E27FC236}">
                <a16:creationId xmlns:a16="http://schemas.microsoft.com/office/drawing/2014/main" id="{DB9E1650-97EE-1921-82AB-7E3486AAA63B}"/>
              </a:ext>
            </a:extLst>
          </p:cNvPr>
          <p:cNvSpPr txBox="1">
            <a:spLocks/>
          </p:cNvSpPr>
          <p:nvPr userDrawn="1"/>
        </p:nvSpPr>
        <p:spPr>
          <a:xfrm>
            <a:off x="16687800" y="9381744"/>
            <a:ext cx="914400" cy="402336"/>
          </a:xfrm>
          <a:prstGeom prst="rect">
            <a:avLst/>
          </a:prstGeom>
          <a:solidFill>
            <a:schemeClr val="bg1"/>
          </a:solidFill>
        </p:spPr>
        <p:txBody>
          <a:bodyPr vert="horz" lIns="91440" tIns="45720" rIns="91440" bIns="45720" rtlCol="0" anchor="ctr"/>
          <a:lstStyle>
            <a:defPPr>
              <a:defRPr lang="uk-UA"/>
            </a:defPPr>
            <a:lvl1pPr marL="0" algn="r" defTabSz="1371600" rtl="0" eaLnBrk="1" latinLnBrk="0" hangingPunct="1">
              <a:defRPr sz="2000" kern="1200">
                <a:solidFill>
                  <a:schemeClr val="tx2"/>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fld id="{8B9A2DF5-3641-49D0-8F14-85B1C28A2FB8}" type="slidenum">
              <a:rPr lang="en-US" b="1" smtClean="0">
                <a:solidFill>
                  <a:schemeClr val="tx2"/>
                </a:solidFill>
              </a:rPr>
              <a:pPr/>
              <a:t>‹#›</a:t>
            </a:fld>
            <a:endParaRPr lang="en-US" b="1" dirty="0">
              <a:solidFill>
                <a:schemeClr val="tx2"/>
              </a:solidFill>
            </a:endParaRPr>
          </a:p>
        </p:txBody>
      </p:sp>
      <p:pic>
        <p:nvPicPr>
          <p:cNvPr id="3" name="Picture 2">
            <a:extLst>
              <a:ext uri="{FF2B5EF4-FFF2-40B4-BE49-F238E27FC236}">
                <a16:creationId xmlns:a16="http://schemas.microsoft.com/office/drawing/2014/main" id="{935C1CC0-9DCE-3E66-894D-C53EA1073A06}"/>
              </a:ext>
            </a:extLst>
          </p:cNvPr>
          <p:cNvPicPr>
            <a:picLocks noChangeAspect="1"/>
          </p:cNvPicPr>
          <p:nvPr userDrawn="1"/>
        </p:nvPicPr>
        <p:blipFill>
          <a:blip r:embed="rId37" cstate="hqprint">
            <a:extLst>
              <a:ext uri="{28A0092B-C50C-407E-A947-70E740481C1C}">
                <a14:useLocalDpi xmlns:a14="http://schemas.microsoft.com/office/drawing/2010/main"/>
              </a:ext>
            </a:extLst>
          </a:blip>
          <a:srcRect/>
          <a:stretch/>
        </p:blipFill>
        <p:spPr>
          <a:xfrm>
            <a:off x="685800" y="9257631"/>
            <a:ext cx="1828799" cy="650561"/>
          </a:xfrm>
          <a:prstGeom prst="rect">
            <a:avLst/>
          </a:prstGeom>
        </p:spPr>
      </p:pic>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4118" r:id="rId1"/>
    <p:sldLayoutId id="2147483663" r:id="rId2"/>
    <p:sldLayoutId id="2147484108" r:id="rId3"/>
    <p:sldLayoutId id="2147484122" r:id="rId4"/>
    <p:sldLayoutId id="2147483664" r:id="rId5"/>
    <p:sldLayoutId id="2147483855" r:id="rId6"/>
    <p:sldLayoutId id="2147483912" r:id="rId7"/>
    <p:sldLayoutId id="2147483989" r:id="rId8"/>
    <p:sldLayoutId id="2147484124" r:id="rId9"/>
    <p:sldLayoutId id="2147483914" r:id="rId10"/>
    <p:sldLayoutId id="2147483915" r:id="rId11"/>
    <p:sldLayoutId id="2147484120" r:id="rId12"/>
    <p:sldLayoutId id="2147483668" r:id="rId13"/>
    <p:sldLayoutId id="2147483699" r:id="rId14"/>
    <p:sldLayoutId id="2147483670" r:id="rId15"/>
    <p:sldLayoutId id="2147483671" r:id="rId16"/>
    <p:sldLayoutId id="2147483805" r:id="rId17"/>
    <p:sldLayoutId id="2147483806" r:id="rId18"/>
    <p:sldLayoutId id="2147483973" r:id="rId19"/>
    <p:sldLayoutId id="2147483974" r:id="rId20"/>
    <p:sldLayoutId id="2147483695" r:id="rId21"/>
    <p:sldLayoutId id="2147483696" r:id="rId22"/>
    <p:sldLayoutId id="2147483975" r:id="rId23"/>
    <p:sldLayoutId id="2147483788" r:id="rId24"/>
    <p:sldLayoutId id="2147484119" r:id="rId25"/>
    <p:sldLayoutId id="2147483859" r:id="rId26"/>
    <p:sldLayoutId id="2147483864" r:id="rId27"/>
    <p:sldLayoutId id="2147484121" r:id="rId28"/>
    <p:sldLayoutId id="2147484132" r:id="rId29"/>
    <p:sldLayoutId id="2147484129" r:id="rId30"/>
    <p:sldLayoutId id="2147484131" r:id="rId31"/>
    <p:sldLayoutId id="2147484137" r:id="rId32"/>
    <p:sldLayoutId id="2147484138" r:id="rId33"/>
    <p:sldLayoutId id="2147484141" r:id="rId34"/>
    <p:sldLayoutId id="2147484143" r:id="rId35"/>
  </p:sldLayoutIdLs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bg2">
                <a:lumMod val="66000"/>
                <a:lumOff val="34000"/>
              </a:schemeClr>
            </a:gs>
            <a:gs pos="62000">
              <a:schemeClr val="bg2">
                <a:lumMod val="90000"/>
              </a:schemeClr>
            </a:gs>
            <a:gs pos="74000">
              <a:schemeClr val="bg2">
                <a:lumMod val="90000"/>
              </a:schemeClr>
            </a:gs>
            <a:gs pos="100000">
              <a:schemeClr val="bg2">
                <a:lumMod val="75000"/>
              </a:schemeClr>
            </a:gs>
          </a:gsLst>
          <a:lin ang="5400000" scaled="1"/>
        </a:gradFill>
        <a:effectLst/>
      </p:bgPr>
    </p:bg>
    <p:spTree>
      <p:nvGrpSpPr>
        <p:cNvPr id="1" name=""/>
        <p:cNvGrpSpPr/>
        <p:nvPr/>
      </p:nvGrpSpPr>
      <p:grpSpPr>
        <a:xfrm>
          <a:off x="0" y="0"/>
          <a:ext cx="0" cy="0"/>
          <a:chOff x="0" y="0"/>
          <a:chExt cx="0" cy="0"/>
        </a:xfrm>
      </p:grpSpPr>
      <p:grpSp>
        <p:nvGrpSpPr>
          <p:cNvPr id="63" name="Group 62" descr="Single flower on the right side of slide"/>
          <p:cNvGrpSpPr/>
          <p:nvPr userDrawn="1"/>
        </p:nvGrpSpPr>
        <p:grpSpPr bwMode="gray">
          <a:xfrm>
            <a:off x="16685419" y="6076952"/>
            <a:ext cx="1447823" cy="4211192"/>
            <a:chOff x="11123612" y="4051301"/>
            <a:chExt cx="965215" cy="2807461"/>
          </a:xfrm>
        </p:grpSpPr>
        <p:sp>
          <p:nvSpPr>
            <p:cNvPr id="38" name="Freeform 44"/>
            <p:cNvSpPr>
              <a:spLocks/>
            </p:cNvSpPr>
            <p:nvPr userDrawn="1"/>
          </p:nvSpPr>
          <p:spPr bwMode="gray">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39" name="Line 45"/>
            <p:cNvSpPr>
              <a:spLocks noChangeShapeType="1"/>
            </p:cNvSpPr>
            <p:nvPr userDrawn="1"/>
          </p:nvSpPr>
          <p:spPr bwMode="gray">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40" name="Freeform 46"/>
            <p:cNvSpPr>
              <a:spLocks/>
            </p:cNvSpPr>
            <p:nvPr userDrawn="1"/>
          </p:nvSpPr>
          <p:spPr bwMode="gray">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1" name="Freeform 47"/>
            <p:cNvSpPr>
              <a:spLocks/>
            </p:cNvSpPr>
            <p:nvPr userDrawn="1"/>
          </p:nvSpPr>
          <p:spPr bwMode="gray">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2" name="Freeform 48"/>
            <p:cNvSpPr>
              <a:spLocks/>
            </p:cNvSpPr>
            <p:nvPr userDrawn="1"/>
          </p:nvSpPr>
          <p:spPr bwMode="gray">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3" name="Freeform 49"/>
            <p:cNvSpPr>
              <a:spLocks/>
            </p:cNvSpPr>
            <p:nvPr userDrawn="1"/>
          </p:nvSpPr>
          <p:spPr bwMode="gray">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6" name="Freeform 10"/>
            <p:cNvSpPr>
              <a:spLocks/>
            </p:cNvSpPr>
            <p:nvPr userDrawn="1"/>
          </p:nvSpPr>
          <p:spPr bwMode="gray">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7" name="Freeform 16"/>
            <p:cNvSpPr>
              <a:spLocks/>
            </p:cNvSpPr>
            <p:nvPr userDrawn="1"/>
          </p:nvSpPr>
          <p:spPr bwMode="gray">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8" name="Freeform 18"/>
            <p:cNvSpPr>
              <a:spLocks/>
            </p:cNvSpPr>
            <p:nvPr userDrawn="1"/>
          </p:nvSpPr>
          <p:spPr bwMode="gray">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grpSp>
      <p:grpSp>
        <p:nvGrpSpPr>
          <p:cNvPr id="62" name="Group 61" descr="Group of flowers on the left side of slide"/>
          <p:cNvGrpSpPr/>
          <p:nvPr userDrawn="1"/>
        </p:nvGrpSpPr>
        <p:grpSpPr bwMode="gray">
          <a:xfrm>
            <a:off x="66676" y="2055020"/>
            <a:ext cx="1797845" cy="8231981"/>
            <a:chOff x="44450" y="1370013"/>
            <a:chExt cx="1198563" cy="5487987"/>
          </a:xfrm>
        </p:grpSpPr>
        <p:sp>
          <p:nvSpPr>
            <p:cNvPr id="9" name="Freeform 5"/>
            <p:cNvSpPr>
              <a:spLocks/>
            </p:cNvSpPr>
            <p:nvPr userDrawn="1"/>
          </p:nvSpPr>
          <p:spPr bwMode="gray">
            <a:xfrm flipH="1">
              <a:off x="277813" y="6858000"/>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10" name="Line 6"/>
            <p:cNvSpPr>
              <a:spLocks noChangeShapeType="1"/>
            </p:cNvSpPr>
            <p:nvPr userDrawn="1"/>
          </p:nvSpPr>
          <p:spPr bwMode="gray">
            <a:xfrm>
              <a:off x="277813" y="6858000"/>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11" name="Freeform 7"/>
            <p:cNvSpPr>
              <a:spLocks/>
            </p:cNvSpPr>
            <p:nvPr userDrawn="1"/>
          </p:nvSpPr>
          <p:spPr bwMode="gray">
            <a:xfrm flipH="1">
              <a:off x="117475" y="5873750"/>
              <a:ext cx="173038" cy="984250"/>
            </a:xfrm>
            <a:custGeom>
              <a:avLst/>
              <a:gdLst>
                <a:gd name="T0" fmla="*/ 0 w 70"/>
                <a:gd name="T1" fmla="*/ 402 h 402"/>
                <a:gd name="T2" fmla="*/ 0 w 70"/>
                <a:gd name="T3" fmla="*/ 1 h 402"/>
                <a:gd name="T4" fmla="*/ 4 w 70"/>
                <a:gd name="T5" fmla="*/ 0 h 402"/>
                <a:gd name="T6" fmla="*/ 5 w 70"/>
                <a:gd name="T7" fmla="*/ 402 h 402"/>
              </a:gdLst>
              <a:ahLst/>
              <a:cxnLst>
                <a:cxn ang="0">
                  <a:pos x="T0" y="T1"/>
                </a:cxn>
                <a:cxn ang="0">
                  <a:pos x="T2" y="T3"/>
                </a:cxn>
                <a:cxn ang="0">
                  <a:pos x="T4" y="T5"/>
                </a:cxn>
                <a:cxn ang="0">
                  <a:pos x="T6" y="T7"/>
                </a:cxn>
              </a:cxnLst>
              <a:rect l="0" t="0" r="r" b="b"/>
              <a:pathLst>
                <a:path w="70" h="402">
                  <a:moveTo>
                    <a:pt x="0" y="402"/>
                  </a:moveTo>
                  <a:cubicBezTo>
                    <a:pt x="66" y="232"/>
                    <a:pt x="1" y="4"/>
                    <a:pt x="0" y="1"/>
                  </a:cubicBezTo>
                  <a:cubicBezTo>
                    <a:pt x="4" y="0"/>
                    <a:pt x="4" y="0"/>
                    <a:pt x="4" y="0"/>
                  </a:cubicBezTo>
                  <a:cubicBezTo>
                    <a:pt x="5" y="2"/>
                    <a:pt x="70" y="231"/>
                    <a:pt x="5" y="402"/>
                  </a:cubicBezTo>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2" name="Freeform 8"/>
            <p:cNvSpPr>
              <a:spLocks/>
            </p:cNvSpPr>
            <p:nvPr userDrawn="1"/>
          </p:nvSpPr>
          <p:spPr bwMode="gray">
            <a:xfrm flipH="1">
              <a:off x="79375" y="3760788"/>
              <a:ext cx="87313" cy="76200"/>
            </a:xfrm>
            <a:custGeom>
              <a:avLst/>
              <a:gdLst>
                <a:gd name="T0" fmla="*/ 21 w 36"/>
                <a:gd name="T1" fmla="*/ 29 h 31"/>
                <a:gd name="T2" fmla="*/ 1 w 36"/>
                <a:gd name="T3" fmla="*/ 19 h 31"/>
                <a:gd name="T4" fmla="*/ 16 w 36"/>
                <a:gd name="T5" fmla="*/ 2 h 31"/>
                <a:gd name="T6" fmla="*/ 35 w 36"/>
                <a:gd name="T7" fmla="*/ 13 h 31"/>
                <a:gd name="T8" fmla="*/ 21 w 36"/>
                <a:gd name="T9" fmla="*/ 29 h 31"/>
              </a:gdLst>
              <a:ahLst/>
              <a:cxnLst>
                <a:cxn ang="0">
                  <a:pos x="T0" y="T1"/>
                </a:cxn>
                <a:cxn ang="0">
                  <a:pos x="T2" y="T3"/>
                </a:cxn>
                <a:cxn ang="0">
                  <a:pos x="T4" y="T5"/>
                </a:cxn>
                <a:cxn ang="0">
                  <a:pos x="T6" y="T7"/>
                </a:cxn>
                <a:cxn ang="0">
                  <a:pos x="T8" y="T9"/>
                </a:cxn>
              </a:cxnLst>
              <a:rect l="0" t="0" r="r" b="b"/>
              <a:pathLst>
                <a:path w="36" h="31">
                  <a:moveTo>
                    <a:pt x="21" y="29"/>
                  </a:moveTo>
                  <a:cubicBezTo>
                    <a:pt x="11" y="31"/>
                    <a:pt x="3" y="26"/>
                    <a:pt x="1" y="19"/>
                  </a:cubicBezTo>
                  <a:cubicBezTo>
                    <a:pt x="0" y="11"/>
                    <a:pt x="7" y="4"/>
                    <a:pt x="16" y="2"/>
                  </a:cubicBezTo>
                  <a:cubicBezTo>
                    <a:pt x="25" y="0"/>
                    <a:pt x="34" y="5"/>
                    <a:pt x="35" y="13"/>
                  </a:cubicBezTo>
                  <a:cubicBezTo>
                    <a:pt x="36" y="20"/>
                    <a:pt x="30" y="28"/>
                    <a:pt x="21" y="29"/>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3" name="Freeform 12"/>
            <p:cNvSpPr>
              <a:spLocks/>
            </p:cNvSpPr>
            <p:nvPr userDrawn="1"/>
          </p:nvSpPr>
          <p:spPr bwMode="gray">
            <a:xfrm flipH="1">
              <a:off x="241300" y="4100513"/>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4" name="Freeform 13"/>
            <p:cNvSpPr>
              <a:spLocks/>
            </p:cNvSpPr>
            <p:nvPr userDrawn="1"/>
          </p:nvSpPr>
          <p:spPr bwMode="gray">
            <a:xfrm flipH="1">
              <a:off x="762001" y="4652963"/>
              <a:ext cx="88900" cy="85725"/>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5" name="Freeform 14"/>
            <p:cNvSpPr>
              <a:spLocks/>
            </p:cNvSpPr>
            <p:nvPr userDrawn="1"/>
          </p:nvSpPr>
          <p:spPr bwMode="gray">
            <a:xfrm flipH="1">
              <a:off x="312738" y="2260600"/>
              <a:ext cx="730251" cy="4597400"/>
            </a:xfrm>
            <a:custGeom>
              <a:avLst/>
              <a:gdLst>
                <a:gd name="T0" fmla="*/ 171 w 297"/>
                <a:gd name="T1" fmla="*/ 0 h 1879"/>
                <a:gd name="T2" fmla="*/ 168 w 297"/>
                <a:gd name="T3" fmla="*/ 3 h 1879"/>
                <a:gd name="T4" fmla="*/ 264 w 297"/>
                <a:gd name="T5" fmla="*/ 422 h 1879"/>
                <a:gd name="T6" fmla="*/ 222 w 297"/>
                <a:gd name="T7" fmla="*/ 365 h 1879"/>
                <a:gd name="T8" fmla="*/ 219 w 297"/>
                <a:gd name="T9" fmla="*/ 368 h 1879"/>
                <a:gd name="T10" fmla="*/ 264 w 297"/>
                <a:gd name="T11" fmla="*/ 428 h 1879"/>
                <a:gd name="T12" fmla="*/ 264 w 297"/>
                <a:gd name="T13" fmla="*/ 428 h 1879"/>
                <a:gd name="T14" fmla="*/ 232 w 297"/>
                <a:gd name="T15" fmla="*/ 984 h 1879"/>
                <a:gd name="T16" fmla="*/ 0 w 297"/>
                <a:gd name="T17" fmla="*/ 1879 h 1879"/>
                <a:gd name="T18" fmla="*/ 5 w 297"/>
                <a:gd name="T19" fmla="*/ 1879 h 1879"/>
                <a:gd name="T20" fmla="*/ 236 w 297"/>
                <a:gd name="T21" fmla="*/ 985 h 1879"/>
                <a:gd name="T22" fmla="*/ 171 w 297"/>
                <a:gd name="T23" fmla="*/ 0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7" h="1879">
                  <a:moveTo>
                    <a:pt x="171" y="0"/>
                  </a:moveTo>
                  <a:cubicBezTo>
                    <a:pt x="168" y="3"/>
                    <a:pt x="168" y="3"/>
                    <a:pt x="168" y="3"/>
                  </a:cubicBezTo>
                  <a:cubicBezTo>
                    <a:pt x="225" y="70"/>
                    <a:pt x="258" y="217"/>
                    <a:pt x="264" y="422"/>
                  </a:cubicBezTo>
                  <a:cubicBezTo>
                    <a:pt x="222" y="365"/>
                    <a:pt x="222" y="365"/>
                    <a:pt x="222" y="365"/>
                  </a:cubicBezTo>
                  <a:cubicBezTo>
                    <a:pt x="219" y="368"/>
                    <a:pt x="219" y="368"/>
                    <a:pt x="219" y="368"/>
                  </a:cubicBezTo>
                  <a:cubicBezTo>
                    <a:pt x="264" y="428"/>
                    <a:pt x="264" y="428"/>
                    <a:pt x="264" y="428"/>
                  </a:cubicBezTo>
                  <a:cubicBezTo>
                    <a:pt x="264" y="428"/>
                    <a:pt x="264" y="428"/>
                    <a:pt x="264" y="428"/>
                  </a:cubicBezTo>
                  <a:cubicBezTo>
                    <a:pt x="269" y="583"/>
                    <a:pt x="258" y="772"/>
                    <a:pt x="232" y="984"/>
                  </a:cubicBezTo>
                  <a:cubicBezTo>
                    <a:pt x="181" y="1404"/>
                    <a:pt x="83" y="1780"/>
                    <a:pt x="0" y="1879"/>
                  </a:cubicBezTo>
                  <a:cubicBezTo>
                    <a:pt x="5" y="1879"/>
                    <a:pt x="5" y="1879"/>
                    <a:pt x="5" y="1879"/>
                  </a:cubicBezTo>
                  <a:cubicBezTo>
                    <a:pt x="88" y="1775"/>
                    <a:pt x="185" y="1401"/>
                    <a:pt x="236" y="985"/>
                  </a:cubicBezTo>
                  <a:cubicBezTo>
                    <a:pt x="297" y="487"/>
                    <a:pt x="273" y="119"/>
                    <a:pt x="171" y="0"/>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6" name="Freeform 15"/>
            <p:cNvSpPr>
              <a:spLocks/>
            </p:cNvSpPr>
            <p:nvPr userDrawn="1"/>
          </p:nvSpPr>
          <p:spPr bwMode="gray">
            <a:xfrm flipH="1">
              <a:off x="273050"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17" name="Line 14"/>
            <p:cNvSpPr>
              <a:spLocks noChangeShapeType="1"/>
            </p:cNvSpPr>
            <p:nvPr userDrawn="1"/>
          </p:nvSpPr>
          <p:spPr bwMode="gray">
            <a:xfrm>
              <a:off x="273050"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18" name="Freeform 17"/>
            <p:cNvSpPr>
              <a:spLocks/>
            </p:cNvSpPr>
            <p:nvPr userDrawn="1"/>
          </p:nvSpPr>
          <p:spPr bwMode="gray">
            <a:xfrm flipH="1">
              <a:off x="273050" y="3594100"/>
              <a:ext cx="554038" cy="3263900"/>
            </a:xfrm>
            <a:custGeom>
              <a:avLst/>
              <a:gdLst>
                <a:gd name="T0" fmla="*/ 221 w 225"/>
                <a:gd name="T1" fmla="*/ 1334 h 1334"/>
                <a:gd name="T2" fmla="*/ 145 w 225"/>
                <a:gd name="T3" fmla="*/ 843 h 1334"/>
                <a:gd name="T4" fmla="*/ 0 w 225"/>
                <a:gd name="T5" fmla="*/ 1 h 1334"/>
                <a:gd name="T6" fmla="*/ 4 w 225"/>
                <a:gd name="T7" fmla="*/ 0 h 1334"/>
                <a:gd name="T8" fmla="*/ 149 w 225"/>
                <a:gd name="T9" fmla="*/ 842 h 1334"/>
                <a:gd name="T10" fmla="*/ 225 w 225"/>
                <a:gd name="T11" fmla="*/ 1334 h 1334"/>
              </a:gdLst>
              <a:ahLst/>
              <a:cxnLst>
                <a:cxn ang="0">
                  <a:pos x="T0" y="T1"/>
                </a:cxn>
                <a:cxn ang="0">
                  <a:pos x="T2" y="T3"/>
                </a:cxn>
                <a:cxn ang="0">
                  <a:pos x="T4" y="T5"/>
                </a:cxn>
                <a:cxn ang="0">
                  <a:pos x="T6" y="T7"/>
                </a:cxn>
                <a:cxn ang="0">
                  <a:pos x="T8" y="T9"/>
                </a:cxn>
                <a:cxn ang="0">
                  <a:pos x="T10" y="T11"/>
                </a:cxn>
              </a:cxnLst>
              <a:rect l="0" t="0" r="r" b="b"/>
              <a:pathLst>
                <a:path w="225" h="1334">
                  <a:moveTo>
                    <a:pt x="221" y="1334"/>
                  </a:moveTo>
                  <a:cubicBezTo>
                    <a:pt x="200" y="1243"/>
                    <a:pt x="174" y="1055"/>
                    <a:pt x="145" y="843"/>
                  </a:cubicBezTo>
                  <a:cubicBezTo>
                    <a:pt x="101" y="518"/>
                    <a:pt x="52" y="149"/>
                    <a:pt x="0" y="1"/>
                  </a:cubicBezTo>
                  <a:cubicBezTo>
                    <a:pt x="4" y="0"/>
                    <a:pt x="4" y="0"/>
                    <a:pt x="4" y="0"/>
                  </a:cubicBezTo>
                  <a:cubicBezTo>
                    <a:pt x="55" y="148"/>
                    <a:pt x="105" y="517"/>
                    <a:pt x="149" y="842"/>
                  </a:cubicBezTo>
                  <a:cubicBezTo>
                    <a:pt x="178" y="1055"/>
                    <a:pt x="204" y="1244"/>
                    <a:pt x="225" y="133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19" name="Freeform 18"/>
            <p:cNvSpPr>
              <a:spLocks/>
            </p:cNvSpPr>
            <p:nvPr userDrawn="1"/>
          </p:nvSpPr>
          <p:spPr bwMode="gray">
            <a:xfrm flipH="1">
              <a:off x="133350" y="3444875"/>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0" name="Freeform 19"/>
            <p:cNvSpPr>
              <a:spLocks/>
            </p:cNvSpPr>
            <p:nvPr userDrawn="1"/>
          </p:nvSpPr>
          <p:spPr bwMode="gray">
            <a:xfrm flipH="1">
              <a:off x="936626" y="4335463"/>
              <a:ext cx="133350" cy="131762"/>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1" name="Freeform 20"/>
            <p:cNvSpPr>
              <a:spLocks/>
            </p:cNvSpPr>
            <p:nvPr userDrawn="1"/>
          </p:nvSpPr>
          <p:spPr bwMode="gray">
            <a:xfrm flipH="1">
              <a:off x="44450" y="5021263"/>
              <a:ext cx="317500" cy="317500"/>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2" name="Freeform 21"/>
            <p:cNvSpPr>
              <a:spLocks/>
            </p:cNvSpPr>
            <p:nvPr userDrawn="1"/>
          </p:nvSpPr>
          <p:spPr bwMode="gray">
            <a:xfrm flipH="1">
              <a:off x="771526" y="3168650"/>
              <a:ext cx="131763" cy="131762"/>
            </a:xfrm>
            <a:custGeom>
              <a:avLst/>
              <a:gdLst>
                <a:gd name="T0" fmla="*/ 52 w 53"/>
                <a:gd name="T1" fmla="*/ 31 h 54"/>
                <a:gd name="T2" fmla="*/ 49 w 53"/>
                <a:gd name="T3" fmla="*/ 27 h 54"/>
                <a:gd name="T4" fmla="*/ 52 w 53"/>
                <a:gd name="T5" fmla="*/ 22 h 54"/>
                <a:gd name="T6" fmla="*/ 42 w 53"/>
                <a:gd name="T7" fmla="*/ 19 h 54"/>
                <a:gd name="T8" fmla="*/ 45 w 53"/>
                <a:gd name="T9" fmla="*/ 8 h 54"/>
                <a:gd name="T10" fmla="*/ 38 w 53"/>
                <a:gd name="T11" fmla="*/ 10 h 54"/>
                <a:gd name="T12" fmla="*/ 36 w 53"/>
                <a:gd name="T13" fmla="*/ 2 h 54"/>
                <a:gd name="T14" fmla="*/ 29 w 53"/>
                <a:gd name="T15" fmla="*/ 7 h 54"/>
                <a:gd name="T16" fmla="*/ 24 w 53"/>
                <a:gd name="T17" fmla="*/ 1 h 54"/>
                <a:gd name="T18" fmla="*/ 21 w 53"/>
                <a:gd name="T19" fmla="*/ 6 h 54"/>
                <a:gd name="T20" fmla="*/ 14 w 53"/>
                <a:gd name="T21" fmla="*/ 3 h 54"/>
                <a:gd name="T22" fmla="*/ 13 w 53"/>
                <a:gd name="T23" fmla="*/ 12 h 54"/>
                <a:gd name="T24" fmla="*/ 5 w 53"/>
                <a:gd name="T25" fmla="*/ 11 h 54"/>
                <a:gd name="T26" fmla="*/ 8 w 53"/>
                <a:gd name="T27" fmla="*/ 20 h 54"/>
                <a:gd name="T28" fmla="*/ 0 w 53"/>
                <a:gd name="T29" fmla="*/ 23 h 54"/>
                <a:gd name="T30" fmla="*/ 4 w 53"/>
                <a:gd name="T31" fmla="*/ 28 h 54"/>
                <a:gd name="T32" fmla="*/ 0 w 53"/>
                <a:gd name="T33" fmla="*/ 32 h 54"/>
                <a:gd name="T34" fmla="*/ 10 w 53"/>
                <a:gd name="T35" fmla="*/ 36 h 54"/>
                <a:gd name="T36" fmla="*/ 7 w 53"/>
                <a:gd name="T37" fmla="*/ 46 h 54"/>
                <a:gd name="T38" fmla="*/ 15 w 53"/>
                <a:gd name="T39" fmla="*/ 45 h 54"/>
                <a:gd name="T40" fmla="*/ 16 w 53"/>
                <a:gd name="T41" fmla="*/ 52 h 54"/>
                <a:gd name="T42" fmla="*/ 23 w 53"/>
                <a:gd name="T43" fmla="*/ 48 h 54"/>
                <a:gd name="T44" fmla="*/ 28 w 53"/>
                <a:gd name="T45" fmla="*/ 54 h 54"/>
                <a:gd name="T46" fmla="*/ 32 w 53"/>
                <a:gd name="T47" fmla="*/ 48 h 54"/>
                <a:gd name="T48" fmla="*/ 38 w 53"/>
                <a:gd name="T49" fmla="*/ 51 h 54"/>
                <a:gd name="T50" fmla="*/ 39 w 53"/>
                <a:gd name="T51" fmla="*/ 43 h 54"/>
                <a:gd name="T52" fmla="*/ 47 w 53"/>
                <a:gd name="T53" fmla="*/ 43 h 54"/>
                <a:gd name="T54" fmla="*/ 44 w 53"/>
                <a:gd name="T55" fmla="*/ 35 h 54"/>
                <a:gd name="T56" fmla="*/ 52 w 53"/>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54">
                  <a:moveTo>
                    <a:pt x="52" y="31"/>
                  </a:moveTo>
                  <a:cubicBezTo>
                    <a:pt x="53" y="30"/>
                    <a:pt x="51" y="28"/>
                    <a:pt x="49" y="27"/>
                  </a:cubicBezTo>
                  <a:cubicBezTo>
                    <a:pt x="51" y="25"/>
                    <a:pt x="52" y="23"/>
                    <a:pt x="52" y="22"/>
                  </a:cubicBezTo>
                  <a:cubicBezTo>
                    <a:pt x="52" y="20"/>
                    <a:pt x="48" y="19"/>
                    <a:pt x="42" y="19"/>
                  </a:cubicBezTo>
                  <a:cubicBezTo>
                    <a:pt x="45" y="14"/>
                    <a:pt x="47" y="10"/>
                    <a:pt x="45" y="8"/>
                  </a:cubicBezTo>
                  <a:cubicBezTo>
                    <a:pt x="44" y="7"/>
                    <a:pt x="41" y="8"/>
                    <a:pt x="38" y="10"/>
                  </a:cubicBezTo>
                  <a:cubicBezTo>
                    <a:pt x="38" y="6"/>
                    <a:pt x="37" y="3"/>
                    <a:pt x="36" y="2"/>
                  </a:cubicBezTo>
                  <a:cubicBezTo>
                    <a:pt x="34" y="2"/>
                    <a:pt x="32" y="3"/>
                    <a:pt x="29" y="7"/>
                  </a:cubicBezTo>
                  <a:cubicBezTo>
                    <a:pt x="28" y="3"/>
                    <a:pt x="26" y="0"/>
                    <a:pt x="24" y="1"/>
                  </a:cubicBezTo>
                  <a:cubicBezTo>
                    <a:pt x="23" y="1"/>
                    <a:pt x="22" y="3"/>
                    <a:pt x="21" y="6"/>
                  </a:cubicBezTo>
                  <a:cubicBezTo>
                    <a:pt x="18" y="4"/>
                    <a:pt x="16" y="3"/>
                    <a:pt x="14" y="3"/>
                  </a:cubicBezTo>
                  <a:cubicBezTo>
                    <a:pt x="13" y="4"/>
                    <a:pt x="13" y="7"/>
                    <a:pt x="13" y="12"/>
                  </a:cubicBezTo>
                  <a:cubicBezTo>
                    <a:pt x="9" y="10"/>
                    <a:pt x="6" y="10"/>
                    <a:pt x="5" y="11"/>
                  </a:cubicBezTo>
                  <a:cubicBezTo>
                    <a:pt x="4" y="13"/>
                    <a:pt x="5" y="16"/>
                    <a:pt x="8" y="20"/>
                  </a:cubicBezTo>
                  <a:cubicBezTo>
                    <a:pt x="3" y="20"/>
                    <a:pt x="0" y="21"/>
                    <a:pt x="0" y="23"/>
                  </a:cubicBezTo>
                  <a:cubicBezTo>
                    <a:pt x="0" y="25"/>
                    <a:pt x="1" y="26"/>
                    <a:pt x="4" y="28"/>
                  </a:cubicBezTo>
                  <a:cubicBezTo>
                    <a:pt x="1" y="29"/>
                    <a:pt x="0" y="31"/>
                    <a:pt x="0" y="32"/>
                  </a:cubicBezTo>
                  <a:cubicBezTo>
                    <a:pt x="0" y="34"/>
                    <a:pt x="4" y="35"/>
                    <a:pt x="10" y="36"/>
                  </a:cubicBezTo>
                  <a:cubicBezTo>
                    <a:pt x="7" y="40"/>
                    <a:pt x="6" y="44"/>
                    <a:pt x="7" y="46"/>
                  </a:cubicBezTo>
                  <a:cubicBezTo>
                    <a:pt x="8" y="47"/>
                    <a:pt x="11" y="46"/>
                    <a:pt x="15" y="45"/>
                  </a:cubicBezTo>
                  <a:cubicBezTo>
                    <a:pt x="14" y="49"/>
                    <a:pt x="15" y="51"/>
                    <a:pt x="16" y="52"/>
                  </a:cubicBezTo>
                  <a:cubicBezTo>
                    <a:pt x="18" y="53"/>
                    <a:pt x="20" y="51"/>
                    <a:pt x="23" y="48"/>
                  </a:cubicBezTo>
                  <a:cubicBezTo>
                    <a:pt x="24" y="51"/>
                    <a:pt x="26" y="54"/>
                    <a:pt x="28" y="54"/>
                  </a:cubicBezTo>
                  <a:cubicBezTo>
                    <a:pt x="29" y="54"/>
                    <a:pt x="31" y="51"/>
                    <a:pt x="32" y="48"/>
                  </a:cubicBezTo>
                  <a:cubicBezTo>
                    <a:pt x="34" y="50"/>
                    <a:pt x="36" y="52"/>
                    <a:pt x="38" y="51"/>
                  </a:cubicBezTo>
                  <a:cubicBezTo>
                    <a:pt x="39" y="50"/>
                    <a:pt x="40" y="47"/>
                    <a:pt x="39" y="43"/>
                  </a:cubicBezTo>
                  <a:cubicBezTo>
                    <a:pt x="43" y="44"/>
                    <a:pt x="46" y="45"/>
                    <a:pt x="47" y="43"/>
                  </a:cubicBezTo>
                  <a:cubicBezTo>
                    <a:pt x="48" y="42"/>
                    <a:pt x="47" y="39"/>
                    <a:pt x="44" y="35"/>
                  </a:cubicBezTo>
                  <a:cubicBezTo>
                    <a:pt x="49" y="34"/>
                    <a:pt x="52" y="33"/>
                    <a:pt x="52" y="3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3" name="Freeform 22"/>
            <p:cNvSpPr>
              <a:spLocks/>
            </p:cNvSpPr>
            <p:nvPr userDrawn="1"/>
          </p:nvSpPr>
          <p:spPr bwMode="gray">
            <a:xfrm flipH="1">
              <a:off x="118857" y="1370013"/>
              <a:ext cx="260350" cy="258762"/>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4" name="Freeform 23"/>
            <p:cNvSpPr>
              <a:spLocks/>
            </p:cNvSpPr>
            <p:nvPr userDrawn="1"/>
          </p:nvSpPr>
          <p:spPr bwMode="gray">
            <a:xfrm flipH="1">
              <a:off x="309563" y="4675188"/>
              <a:ext cx="246063" cy="347662"/>
            </a:xfrm>
            <a:custGeom>
              <a:avLst/>
              <a:gdLst>
                <a:gd name="T0" fmla="*/ 78 w 100"/>
                <a:gd name="T1" fmla="*/ 15 h 142"/>
                <a:gd name="T2" fmla="*/ 30 w 100"/>
                <a:gd name="T3" fmla="*/ 130 h 142"/>
                <a:gd name="T4" fmla="*/ 78 w 100"/>
                <a:gd name="T5" fmla="*/ 15 h 142"/>
              </a:gdLst>
              <a:ahLst/>
              <a:cxnLst>
                <a:cxn ang="0">
                  <a:pos x="T0" y="T1"/>
                </a:cxn>
                <a:cxn ang="0">
                  <a:pos x="T2" y="T3"/>
                </a:cxn>
                <a:cxn ang="0">
                  <a:pos x="T4" y="T5"/>
                </a:cxn>
              </a:cxnLst>
              <a:rect l="0" t="0" r="r" b="b"/>
              <a:pathLst>
                <a:path w="100" h="142">
                  <a:moveTo>
                    <a:pt x="78" y="15"/>
                  </a:moveTo>
                  <a:cubicBezTo>
                    <a:pt x="100" y="37"/>
                    <a:pt x="60" y="118"/>
                    <a:pt x="30" y="130"/>
                  </a:cubicBezTo>
                  <a:cubicBezTo>
                    <a:pt x="0" y="142"/>
                    <a:pt x="63" y="0"/>
                    <a:pt x="78" y="1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25" name="Freeform 24"/>
            <p:cNvSpPr>
              <a:spLocks/>
            </p:cNvSpPr>
            <p:nvPr userDrawn="1"/>
          </p:nvSpPr>
          <p:spPr bwMode="gray">
            <a:xfrm flipH="1">
              <a:off x="608013" y="6858000"/>
              <a:ext cx="9525" cy="0"/>
            </a:xfrm>
            <a:custGeom>
              <a:avLst/>
              <a:gdLst>
                <a:gd name="T0" fmla="*/ 6 w 6"/>
                <a:gd name="T1" fmla="*/ 0 w 6"/>
                <a:gd name="T2" fmla="*/ 6 w 6"/>
              </a:gdLst>
              <a:ahLst/>
              <a:cxnLst>
                <a:cxn ang="0">
                  <a:pos x="T0" y="0"/>
                </a:cxn>
                <a:cxn ang="0">
                  <a:pos x="T1" y="0"/>
                </a:cxn>
                <a:cxn ang="0">
                  <a:pos x="T2" y="0"/>
                </a:cxn>
              </a:cxnLst>
              <a:rect l="0" t="0" r="r" b="b"/>
              <a:pathLst>
                <a:path w="6">
                  <a:moveTo>
                    <a:pt x="6" y="0"/>
                  </a:moveTo>
                  <a:lnTo>
                    <a:pt x="0" y="0"/>
                  </a:lnTo>
                  <a:lnTo>
                    <a:pt x="6" y="0"/>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26" name="Line 27"/>
            <p:cNvSpPr>
              <a:spLocks noChangeShapeType="1"/>
            </p:cNvSpPr>
            <p:nvPr userDrawn="1"/>
          </p:nvSpPr>
          <p:spPr bwMode="gray">
            <a:xfrm>
              <a:off x="608013" y="6858000"/>
              <a:ext cx="952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27" name="Freeform 26"/>
            <p:cNvSpPr>
              <a:spLocks/>
            </p:cNvSpPr>
            <p:nvPr userDrawn="1"/>
          </p:nvSpPr>
          <p:spPr bwMode="gray">
            <a:xfrm flipH="1">
              <a:off x="600075" y="5172075"/>
              <a:ext cx="339725" cy="1685925"/>
            </a:xfrm>
            <a:custGeom>
              <a:avLst/>
              <a:gdLst>
                <a:gd name="T0" fmla="*/ 131 w 138"/>
                <a:gd name="T1" fmla="*/ 689 h 689"/>
                <a:gd name="T2" fmla="*/ 0 w 138"/>
                <a:gd name="T3" fmla="*/ 4 h 689"/>
                <a:gd name="T4" fmla="*/ 1 w 138"/>
                <a:gd name="T5" fmla="*/ 0 h 689"/>
                <a:gd name="T6" fmla="*/ 132 w 138"/>
                <a:gd name="T7" fmla="*/ 403 h 689"/>
                <a:gd name="T8" fmla="*/ 135 w 138"/>
                <a:gd name="T9" fmla="*/ 689 h 689"/>
              </a:gdLst>
              <a:ahLst/>
              <a:cxnLst>
                <a:cxn ang="0">
                  <a:pos x="T0" y="T1"/>
                </a:cxn>
                <a:cxn ang="0">
                  <a:pos x="T2" y="T3"/>
                </a:cxn>
                <a:cxn ang="0">
                  <a:pos x="T4" y="T5"/>
                </a:cxn>
                <a:cxn ang="0">
                  <a:pos x="T6" y="T7"/>
                </a:cxn>
                <a:cxn ang="0">
                  <a:pos x="T8" y="T9"/>
                </a:cxn>
              </a:cxnLst>
              <a:rect l="0" t="0" r="r" b="b"/>
              <a:pathLst>
                <a:path w="138" h="689">
                  <a:moveTo>
                    <a:pt x="131" y="689"/>
                  </a:moveTo>
                  <a:cubicBezTo>
                    <a:pt x="136" y="509"/>
                    <a:pt x="136" y="50"/>
                    <a:pt x="0" y="4"/>
                  </a:cubicBezTo>
                  <a:cubicBezTo>
                    <a:pt x="1" y="0"/>
                    <a:pt x="1" y="0"/>
                    <a:pt x="1" y="0"/>
                  </a:cubicBezTo>
                  <a:cubicBezTo>
                    <a:pt x="73" y="25"/>
                    <a:pt x="117" y="161"/>
                    <a:pt x="132" y="403"/>
                  </a:cubicBezTo>
                  <a:cubicBezTo>
                    <a:pt x="138" y="513"/>
                    <a:pt x="137" y="621"/>
                    <a:pt x="135" y="689"/>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grpSp>
          <p:nvGrpSpPr>
            <p:cNvPr id="28" name="Group 27"/>
            <p:cNvGrpSpPr/>
            <p:nvPr userDrawn="1"/>
          </p:nvGrpSpPr>
          <p:grpSpPr bwMode="gray">
            <a:xfrm rot="21049918">
              <a:off x="516851" y="3319634"/>
              <a:ext cx="682233" cy="504823"/>
              <a:chOff x="452438" y="3540125"/>
              <a:chExt cx="750888" cy="555625"/>
            </a:xfrm>
          </p:grpSpPr>
          <p:sp>
            <p:nvSpPr>
              <p:cNvPr id="29" name="Freeform 28"/>
              <p:cNvSpPr>
                <a:spLocks/>
              </p:cNvSpPr>
              <p:nvPr userDrawn="1"/>
            </p:nvSpPr>
            <p:spPr bwMode="gray">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0" name="Freeform 29"/>
              <p:cNvSpPr>
                <a:spLocks/>
              </p:cNvSpPr>
              <p:nvPr userDrawn="1"/>
            </p:nvSpPr>
            <p:spPr bwMode="gray">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grpSp>
        <p:sp>
          <p:nvSpPr>
            <p:cNvPr id="31" name="Oval 30"/>
            <p:cNvSpPr>
              <a:spLocks noChangeArrowheads="1"/>
            </p:cNvSpPr>
            <p:nvPr userDrawn="1"/>
          </p:nvSpPr>
          <p:spPr bwMode="gray">
            <a:xfrm flipH="1">
              <a:off x="822178" y="5832156"/>
              <a:ext cx="82550" cy="69850"/>
            </a:xfrm>
            <a:prstGeom prst="ellipse">
              <a:avLst/>
            </a:pr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2" name="Freeform 31"/>
            <p:cNvSpPr>
              <a:spLocks/>
            </p:cNvSpPr>
            <p:nvPr userDrawn="1"/>
          </p:nvSpPr>
          <p:spPr bwMode="gray">
            <a:xfrm flipH="1">
              <a:off x="125840" y="3663574"/>
              <a:ext cx="519113" cy="444500"/>
            </a:xfrm>
            <a:custGeom>
              <a:avLst/>
              <a:gdLst>
                <a:gd name="T0" fmla="*/ 174 w 211"/>
                <a:gd name="T1" fmla="*/ 17 h 182"/>
                <a:gd name="T2" fmla="*/ 92 w 211"/>
                <a:gd name="T3" fmla="*/ 159 h 182"/>
                <a:gd name="T4" fmla="*/ 1 w 211"/>
                <a:gd name="T5" fmla="*/ 83 h 182"/>
                <a:gd name="T6" fmla="*/ 89 w 211"/>
                <a:gd name="T7" fmla="*/ 169 h 182"/>
                <a:gd name="T8" fmla="*/ 174 w 211"/>
                <a:gd name="T9" fmla="*/ 17 h 182"/>
              </a:gdLst>
              <a:ahLst/>
              <a:cxnLst>
                <a:cxn ang="0">
                  <a:pos x="T0" y="T1"/>
                </a:cxn>
                <a:cxn ang="0">
                  <a:pos x="T2" y="T3"/>
                </a:cxn>
                <a:cxn ang="0">
                  <a:pos x="T4" y="T5"/>
                </a:cxn>
                <a:cxn ang="0">
                  <a:pos x="T6" y="T7"/>
                </a:cxn>
                <a:cxn ang="0">
                  <a:pos x="T8" y="T9"/>
                </a:cxn>
              </a:cxnLst>
              <a:rect l="0" t="0" r="r" b="b"/>
              <a:pathLst>
                <a:path w="211" h="182">
                  <a:moveTo>
                    <a:pt x="174" y="17"/>
                  </a:moveTo>
                  <a:cubicBezTo>
                    <a:pt x="146" y="0"/>
                    <a:pt x="104" y="130"/>
                    <a:pt x="92" y="159"/>
                  </a:cubicBezTo>
                  <a:cubicBezTo>
                    <a:pt x="81" y="131"/>
                    <a:pt x="0" y="55"/>
                    <a:pt x="1" y="83"/>
                  </a:cubicBezTo>
                  <a:cubicBezTo>
                    <a:pt x="1" y="115"/>
                    <a:pt x="59" y="178"/>
                    <a:pt x="89" y="169"/>
                  </a:cubicBezTo>
                  <a:cubicBezTo>
                    <a:pt x="92" y="182"/>
                    <a:pt x="211" y="39"/>
                    <a:pt x="174" y="17"/>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3" name="Freeform 32"/>
            <p:cNvSpPr>
              <a:spLocks/>
            </p:cNvSpPr>
            <p:nvPr userDrawn="1"/>
          </p:nvSpPr>
          <p:spPr bwMode="gray">
            <a:xfrm flipH="1">
              <a:off x="725487" y="6030892"/>
              <a:ext cx="201613" cy="536575"/>
            </a:xfrm>
            <a:custGeom>
              <a:avLst/>
              <a:gdLst>
                <a:gd name="T0" fmla="*/ 35 w 82"/>
                <a:gd name="T1" fmla="*/ 3 h 219"/>
                <a:gd name="T2" fmla="*/ 24 w 82"/>
                <a:gd name="T3" fmla="*/ 171 h 219"/>
                <a:gd name="T4" fmla="*/ 35 w 82"/>
                <a:gd name="T5" fmla="*/ 3 h 219"/>
              </a:gdLst>
              <a:ahLst/>
              <a:cxnLst>
                <a:cxn ang="0">
                  <a:pos x="T0" y="T1"/>
                </a:cxn>
                <a:cxn ang="0">
                  <a:pos x="T2" y="T3"/>
                </a:cxn>
                <a:cxn ang="0">
                  <a:pos x="T4" y="T5"/>
                </a:cxn>
              </a:cxnLst>
              <a:rect l="0" t="0" r="r" b="b"/>
              <a:pathLst>
                <a:path w="82" h="219">
                  <a:moveTo>
                    <a:pt x="35" y="3"/>
                  </a:moveTo>
                  <a:cubicBezTo>
                    <a:pt x="0" y="0"/>
                    <a:pt x="23" y="150"/>
                    <a:pt x="24" y="171"/>
                  </a:cubicBezTo>
                  <a:cubicBezTo>
                    <a:pt x="25" y="219"/>
                    <a:pt x="82" y="7"/>
                    <a:pt x="35" y="3"/>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4" name="Freeform 33"/>
            <p:cNvSpPr>
              <a:spLocks/>
            </p:cNvSpPr>
            <p:nvPr userDrawn="1"/>
          </p:nvSpPr>
          <p:spPr bwMode="gray">
            <a:xfrm flipH="1">
              <a:off x="675480" y="6365050"/>
              <a:ext cx="188913" cy="112712"/>
            </a:xfrm>
            <a:custGeom>
              <a:avLst/>
              <a:gdLst>
                <a:gd name="T0" fmla="*/ 73 w 77"/>
                <a:gd name="T1" fmla="*/ 6 h 46"/>
                <a:gd name="T2" fmla="*/ 0 w 77"/>
                <a:gd name="T3" fmla="*/ 46 h 46"/>
                <a:gd name="T4" fmla="*/ 73 w 77"/>
                <a:gd name="T5" fmla="*/ 6 h 46"/>
              </a:gdLst>
              <a:ahLst/>
              <a:cxnLst>
                <a:cxn ang="0">
                  <a:pos x="T0" y="T1"/>
                </a:cxn>
                <a:cxn ang="0">
                  <a:pos x="T2" y="T3"/>
                </a:cxn>
                <a:cxn ang="0">
                  <a:pos x="T4" y="T5"/>
                </a:cxn>
              </a:cxnLst>
              <a:rect l="0" t="0" r="r" b="b"/>
              <a:pathLst>
                <a:path w="77" h="46">
                  <a:moveTo>
                    <a:pt x="73" y="6"/>
                  </a:moveTo>
                  <a:cubicBezTo>
                    <a:pt x="72" y="0"/>
                    <a:pt x="45" y="1"/>
                    <a:pt x="0" y="46"/>
                  </a:cubicBezTo>
                  <a:cubicBezTo>
                    <a:pt x="24" y="43"/>
                    <a:pt x="77" y="29"/>
                    <a:pt x="73" y="6"/>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5" name="Freeform 38"/>
            <p:cNvSpPr>
              <a:spLocks/>
            </p:cNvSpPr>
            <p:nvPr userDrawn="1"/>
          </p:nvSpPr>
          <p:spPr bwMode="gray">
            <a:xfrm flipH="1">
              <a:off x="444500" y="3063875"/>
              <a:ext cx="168275" cy="177800"/>
            </a:xfrm>
            <a:custGeom>
              <a:avLst/>
              <a:gdLst>
                <a:gd name="T0" fmla="*/ 8 w 68"/>
                <a:gd name="T1" fmla="*/ 25 h 73"/>
                <a:gd name="T2" fmla="*/ 21 w 68"/>
                <a:gd name="T3" fmla="*/ 67 h 73"/>
                <a:gd name="T4" fmla="*/ 61 w 68"/>
                <a:gd name="T5" fmla="*/ 48 h 73"/>
                <a:gd name="T6" fmla="*/ 48 w 68"/>
                <a:gd name="T7" fmla="*/ 6 h 73"/>
                <a:gd name="T8" fmla="*/ 8 w 68"/>
                <a:gd name="T9" fmla="*/ 25 h 73"/>
              </a:gdLst>
              <a:ahLst/>
              <a:cxnLst>
                <a:cxn ang="0">
                  <a:pos x="T0" y="T1"/>
                </a:cxn>
                <a:cxn ang="0">
                  <a:pos x="T2" y="T3"/>
                </a:cxn>
                <a:cxn ang="0">
                  <a:pos x="T4" y="T5"/>
                </a:cxn>
                <a:cxn ang="0">
                  <a:pos x="T6" y="T7"/>
                </a:cxn>
                <a:cxn ang="0">
                  <a:pos x="T8" y="T9"/>
                </a:cxn>
              </a:cxnLst>
              <a:rect l="0" t="0" r="r" b="b"/>
              <a:pathLst>
                <a:path w="68" h="73">
                  <a:moveTo>
                    <a:pt x="8" y="25"/>
                  </a:moveTo>
                  <a:cubicBezTo>
                    <a:pt x="0" y="41"/>
                    <a:pt x="6" y="60"/>
                    <a:pt x="21" y="67"/>
                  </a:cubicBezTo>
                  <a:cubicBezTo>
                    <a:pt x="36" y="73"/>
                    <a:pt x="53" y="65"/>
                    <a:pt x="61" y="48"/>
                  </a:cubicBezTo>
                  <a:cubicBezTo>
                    <a:pt x="68" y="32"/>
                    <a:pt x="63" y="13"/>
                    <a:pt x="48" y="6"/>
                  </a:cubicBezTo>
                  <a:cubicBezTo>
                    <a:pt x="33" y="0"/>
                    <a:pt x="15" y="8"/>
                    <a:pt x="8" y="25"/>
                  </a:cubicBez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6" name="Freeform 39"/>
            <p:cNvSpPr>
              <a:spLocks/>
            </p:cNvSpPr>
            <p:nvPr userDrawn="1"/>
          </p:nvSpPr>
          <p:spPr bwMode="gray">
            <a:xfrm flipH="1">
              <a:off x="161925" y="5654675"/>
              <a:ext cx="357188" cy="257175"/>
            </a:xfrm>
            <a:custGeom>
              <a:avLst/>
              <a:gdLst>
                <a:gd name="T0" fmla="*/ 116 w 145"/>
                <a:gd name="T1" fmla="*/ 3 h 105"/>
                <a:gd name="T2" fmla="*/ 78 w 145"/>
                <a:gd name="T3" fmla="*/ 23 h 105"/>
                <a:gd name="T4" fmla="*/ 38 w 145"/>
                <a:gd name="T5" fmla="*/ 23 h 105"/>
                <a:gd name="T6" fmla="*/ 97 w 145"/>
                <a:gd name="T7" fmla="*/ 99 h 105"/>
                <a:gd name="T8" fmla="*/ 139 w 145"/>
                <a:gd name="T9" fmla="*/ 56 h 105"/>
                <a:gd name="T10" fmla="*/ 116 w 145"/>
                <a:gd name="T11" fmla="*/ 3 h 105"/>
              </a:gdLst>
              <a:ahLst/>
              <a:cxnLst>
                <a:cxn ang="0">
                  <a:pos x="T0" y="T1"/>
                </a:cxn>
                <a:cxn ang="0">
                  <a:pos x="T2" y="T3"/>
                </a:cxn>
                <a:cxn ang="0">
                  <a:pos x="T4" y="T5"/>
                </a:cxn>
                <a:cxn ang="0">
                  <a:pos x="T6" y="T7"/>
                </a:cxn>
                <a:cxn ang="0">
                  <a:pos x="T8" y="T9"/>
                </a:cxn>
                <a:cxn ang="0">
                  <a:pos x="T10" y="T11"/>
                </a:cxn>
              </a:cxnLst>
              <a:rect l="0" t="0" r="r" b="b"/>
              <a:pathLst>
                <a:path w="145" h="105">
                  <a:moveTo>
                    <a:pt x="116" y="3"/>
                  </a:moveTo>
                  <a:cubicBezTo>
                    <a:pt x="96" y="0"/>
                    <a:pt x="84" y="9"/>
                    <a:pt x="78" y="23"/>
                  </a:cubicBezTo>
                  <a:cubicBezTo>
                    <a:pt x="62" y="15"/>
                    <a:pt x="45" y="16"/>
                    <a:pt x="38" y="23"/>
                  </a:cubicBezTo>
                  <a:cubicBezTo>
                    <a:pt x="0" y="62"/>
                    <a:pt x="69" y="105"/>
                    <a:pt x="97" y="99"/>
                  </a:cubicBezTo>
                  <a:cubicBezTo>
                    <a:pt x="109" y="100"/>
                    <a:pt x="134" y="76"/>
                    <a:pt x="139" y="56"/>
                  </a:cubicBezTo>
                  <a:cubicBezTo>
                    <a:pt x="145" y="29"/>
                    <a:pt x="129" y="5"/>
                    <a:pt x="116" y="3"/>
                  </a:cubicBez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37" name="Freeform 40"/>
            <p:cNvSpPr>
              <a:spLocks/>
            </p:cNvSpPr>
            <p:nvPr userDrawn="1"/>
          </p:nvSpPr>
          <p:spPr bwMode="gray">
            <a:xfrm flipH="1">
              <a:off x="111125" y="5670550"/>
              <a:ext cx="412750" cy="247650"/>
            </a:xfrm>
            <a:custGeom>
              <a:avLst/>
              <a:gdLst>
                <a:gd name="T0" fmla="*/ 164 w 168"/>
                <a:gd name="T1" fmla="*/ 24 h 101"/>
                <a:gd name="T2" fmla="*/ 101 w 168"/>
                <a:gd name="T3" fmla="*/ 80 h 101"/>
                <a:gd name="T4" fmla="*/ 98 w 168"/>
                <a:gd name="T5" fmla="*/ 46 h 101"/>
                <a:gd name="T6" fmla="*/ 76 w 168"/>
                <a:gd name="T7" fmla="*/ 1 h 101"/>
                <a:gd name="T8" fmla="*/ 88 w 168"/>
                <a:gd name="T9" fmla="*/ 83 h 101"/>
                <a:gd name="T10" fmla="*/ 58 w 168"/>
                <a:gd name="T11" fmla="*/ 63 h 101"/>
                <a:gd name="T12" fmla="*/ 9 w 168"/>
                <a:gd name="T13" fmla="*/ 52 h 101"/>
                <a:gd name="T14" fmla="*/ 96 w 168"/>
                <a:gd name="T15" fmla="*/ 96 h 101"/>
                <a:gd name="T16" fmla="*/ 98 w 168"/>
                <a:gd name="T17" fmla="*/ 96 h 101"/>
                <a:gd name="T18" fmla="*/ 99 w 168"/>
                <a:gd name="T19" fmla="*/ 95 h 101"/>
                <a:gd name="T20" fmla="*/ 139 w 168"/>
                <a:gd name="T21" fmla="*/ 67 h 101"/>
                <a:gd name="T22" fmla="*/ 164 w 168"/>
                <a:gd name="T23" fmla="*/ 2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8" h="101">
                  <a:moveTo>
                    <a:pt x="164" y="24"/>
                  </a:moveTo>
                  <a:cubicBezTo>
                    <a:pt x="152" y="13"/>
                    <a:pt x="115" y="56"/>
                    <a:pt x="101" y="80"/>
                  </a:cubicBezTo>
                  <a:cubicBezTo>
                    <a:pt x="102" y="70"/>
                    <a:pt x="101" y="57"/>
                    <a:pt x="98" y="46"/>
                  </a:cubicBezTo>
                  <a:cubicBezTo>
                    <a:pt x="93" y="20"/>
                    <a:pt x="81" y="0"/>
                    <a:pt x="76" y="1"/>
                  </a:cubicBezTo>
                  <a:cubicBezTo>
                    <a:pt x="61" y="5"/>
                    <a:pt x="75" y="58"/>
                    <a:pt x="88" y="83"/>
                  </a:cubicBezTo>
                  <a:cubicBezTo>
                    <a:pt x="80" y="76"/>
                    <a:pt x="68" y="68"/>
                    <a:pt x="58" y="63"/>
                  </a:cubicBezTo>
                  <a:cubicBezTo>
                    <a:pt x="34" y="51"/>
                    <a:pt x="11" y="48"/>
                    <a:pt x="9" y="52"/>
                  </a:cubicBezTo>
                  <a:cubicBezTo>
                    <a:pt x="0" y="71"/>
                    <a:pt x="85" y="101"/>
                    <a:pt x="96" y="96"/>
                  </a:cubicBezTo>
                  <a:cubicBezTo>
                    <a:pt x="97" y="96"/>
                    <a:pt x="97" y="96"/>
                    <a:pt x="98" y="96"/>
                  </a:cubicBezTo>
                  <a:cubicBezTo>
                    <a:pt x="99" y="96"/>
                    <a:pt x="99" y="96"/>
                    <a:pt x="99" y="95"/>
                  </a:cubicBezTo>
                  <a:cubicBezTo>
                    <a:pt x="106" y="94"/>
                    <a:pt x="126" y="80"/>
                    <a:pt x="139" y="67"/>
                  </a:cubicBezTo>
                  <a:cubicBezTo>
                    <a:pt x="158" y="48"/>
                    <a:pt x="168" y="27"/>
                    <a:pt x="164" y="24"/>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4" name="Oval 33"/>
            <p:cNvSpPr>
              <a:spLocks noChangeArrowheads="1"/>
            </p:cNvSpPr>
            <p:nvPr userDrawn="1"/>
          </p:nvSpPr>
          <p:spPr bwMode="gray">
            <a:xfrm flipH="1">
              <a:off x="546100" y="1807440"/>
              <a:ext cx="82550" cy="69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45" name="Freeform 18"/>
            <p:cNvSpPr>
              <a:spLocks/>
            </p:cNvSpPr>
            <p:nvPr userDrawn="1"/>
          </p:nvSpPr>
          <p:spPr bwMode="gray">
            <a:xfrm flipH="1">
              <a:off x="1088588" y="6153943"/>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grpSp>
          <p:nvGrpSpPr>
            <p:cNvPr id="49" name="Group 48"/>
            <p:cNvGrpSpPr/>
            <p:nvPr userDrawn="1"/>
          </p:nvGrpSpPr>
          <p:grpSpPr bwMode="gray">
            <a:xfrm>
              <a:off x="603252" y="4833897"/>
              <a:ext cx="607348" cy="609642"/>
              <a:chOff x="2051052" y="5522596"/>
              <a:chExt cx="892175" cy="895542"/>
            </a:xfrm>
          </p:grpSpPr>
          <p:sp>
            <p:nvSpPr>
              <p:cNvPr id="50" name="Freeform 5"/>
              <p:cNvSpPr>
                <a:spLocks/>
              </p:cNvSpPr>
              <p:nvPr userDrawn="1"/>
            </p:nvSpPr>
            <p:spPr bwMode="gray">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51" name="Line 6"/>
              <p:cNvSpPr>
                <a:spLocks noChangeShapeType="1"/>
              </p:cNvSpPr>
              <p:nvPr userDrawn="1"/>
            </p:nvSpPr>
            <p:spPr bwMode="gray">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52" name="Freeform 32"/>
              <p:cNvSpPr>
                <a:spLocks/>
              </p:cNvSpPr>
              <p:nvPr userDrawn="1"/>
            </p:nvSpPr>
            <p:spPr bwMode="gray">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53" name="Freeform 33"/>
              <p:cNvSpPr>
                <a:spLocks/>
              </p:cNvSpPr>
              <p:nvPr userDrawn="1"/>
            </p:nvSpPr>
            <p:spPr bwMode="gray">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4050"/>
              </a:p>
            </p:txBody>
          </p:sp>
          <p:sp>
            <p:nvSpPr>
              <p:cNvPr id="54" name="Freeform 32"/>
              <p:cNvSpPr>
                <a:spLocks/>
              </p:cNvSpPr>
              <p:nvPr userDrawn="1"/>
            </p:nvSpPr>
            <p:spPr bwMode="gray">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5" name="Oval 54"/>
              <p:cNvSpPr/>
              <p:nvPr userDrawn="1"/>
            </p:nvSpPr>
            <p:spPr bwMode="gray">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grpSp>
        <p:grpSp>
          <p:nvGrpSpPr>
            <p:cNvPr id="56" name="Group 55"/>
            <p:cNvGrpSpPr/>
            <p:nvPr userDrawn="1"/>
          </p:nvGrpSpPr>
          <p:grpSpPr bwMode="gray">
            <a:xfrm rot="19876682">
              <a:off x="80098" y="1916305"/>
              <a:ext cx="878030" cy="874332"/>
              <a:chOff x="4277517" y="3752400"/>
              <a:chExt cx="1154448" cy="1149586"/>
            </a:xfrm>
          </p:grpSpPr>
          <p:sp>
            <p:nvSpPr>
              <p:cNvPr id="57" name="Freeform 56"/>
              <p:cNvSpPr>
                <a:spLocks/>
              </p:cNvSpPr>
              <p:nvPr userDrawn="1"/>
            </p:nvSpPr>
            <p:spPr bwMode="gray">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58" name="Freeform 35"/>
              <p:cNvSpPr>
                <a:spLocks/>
              </p:cNvSpPr>
              <p:nvPr userDrawn="1"/>
            </p:nvSpPr>
            <p:spPr bwMode="gray">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endParaRPr lang="en-US" sz="4050"/>
              </a:p>
            </p:txBody>
          </p:sp>
          <p:sp>
            <p:nvSpPr>
              <p:cNvPr id="59" name="Freeform 41"/>
              <p:cNvSpPr>
                <a:spLocks/>
              </p:cNvSpPr>
              <p:nvPr userDrawn="1"/>
            </p:nvSpPr>
            <p:spPr bwMode="gray">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0" name="Freeform 41"/>
              <p:cNvSpPr>
                <a:spLocks/>
              </p:cNvSpPr>
              <p:nvPr userDrawn="1"/>
            </p:nvSpPr>
            <p:spPr bwMode="gray">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4050"/>
              </a:p>
            </p:txBody>
          </p:sp>
          <p:sp>
            <p:nvSpPr>
              <p:cNvPr id="61" name="Freeform 42"/>
              <p:cNvSpPr>
                <a:spLocks/>
              </p:cNvSpPr>
              <p:nvPr userDrawn="1"/>
            </p:nvSpPr>
            <p:spPr bwMode="gray">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lvl="0"/>
                <a:endParaRPr lang="en-US" sz="4050"/>
              </a:p>
            </p:txBody>
          </p:sp>
        </p:grpSp>
      </p:grpSp>
      <p:sp>
        <p:nvSpPr>
          <p:cNvPr id="2" name="Title Placeholder 1"/>
          <p:cNvSpPr>
            <a:spLocks noGrp="1"/>
          </p:cNvSpPr>
          <p:nvPr>
            <p:ph type="title"/>
          </p:nvPr>
        </p:nvSpPr>
        <p:spPr>
          <a:xfrm>
            <a:off x="2286000" y="848480"/>
            <a:ext cx="13716000" cy="17145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2286000" y="2851235"/>
            <a:ext cx="13716000" cy="6172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257300" y="9601200"/>
            <a:ext cx="12001500" cy="303624"/>
          </a:xfrm>
          <a:prstGeom prst="rect">
            <a:avLst/>
          </a:prstGeom>
        </p:spPr>
        <p:txBody>
          <a:bodyPr vert="horz" lIns="91440" tIns="45720" rIns="91440" bIns="45720" rtlCol="0" anchor="ctr"/>
          <a:lstStyle>
            <a:lvl1pPr algn="l">
              <a:defRPr sz="1650">
                <a:solidFill>
                  <a:schemeClr val="tx1"/>
                </a:solidFill>
              </a:defRPr>
            </a:lvl1pPr>
          </a:lstStyle>
          <a:p>
            <a:r>
              <a:rPr lang="en-US" dirty="0"/>
              <a:t>Add a footer</a:t>
            </a:r>
          </a:p>
        </p:txBody>
      </p:sp>
      <p:sp>
        <p:nvSpPr>
          <p:cNvPr id="4" name="Date Placeholder 3"/>
          <p:cNvSpPr>
            <a:spLocks noGrp="1"/>
          </p:cNvSpPr>
          <p:nvPr>
            <p:ph type="dt" sz="half" idx="2"/>
          </p:nvPr>
        </p:nvSpPr>
        <p:spPr>
          <a:xfrm>
            <a:off x="13889831" y="9601200"/>
            <a:ext cx="3142058" cy="303624"/>
          </a:xfrm>
          <a:prstGeom prst="rect">
            <a:avLst/>
          </a:prstGeom>
        </p:spPr>
        <p:txBody>
          <a:bodyPr vert="horz" lIns="91440" tIns="45720" rIns="91440" bIns="45720" rtlCol="0" anchor="ctr"/>
          <a:lstStyle>
            <a:lvl1pPr algn="r">
              <a:defRPr sz="1650">
                <a:solidFill>
                  <a:schemeClr val="tx1"/>
                </a:solidFill>
              </a:defRPr>
            </a:lvl1pPr>
          </a:lstStyle>
          <a:p>
            <a:fld id="{EAB6F22D-34FA-43A4-B48A-40A230D6062C}" type="datetime1">
              <a:rPr lang="en-US" smtClean="0"/>
              <a:pPr/>
              <a:t>1/31/2025</a:t>
            </a:fld>
            <a:endParaRPr lang="en-US"/>
          </a:p>
        </p:txBody>
      </p:sp>
      <p:sp>
        <p:nvSpPr>
          <p:cNvPr id="6" name="Slide Number Placeholder 5"/>
          <p:cNvSpPr>
            <a:spLocks noGrp="1"/>
          </p:cNvSpPr>
          <p:nvPr>
            <p:ph type="sldNum" sz="quarter" idx="4"/>
          </p:nvPr>
        </p:nvSpPr>
        <p:spPr>
          <a:xfrm>
            <a:off x="17606963" y="9601200"/>
            <a:ext cx="627945" cy="303624"/>
          </a:xfrm>
          <a:prstGeom prst="rect">
            <a:avLst/>
          </a:prstGeom>
        </p:spPr>
        <p:txBody>
          <a:bodyPr vert="horz" lIns="91440" tIns="45720" rIns="91440" bIns="45720" rtlCol="0" anchor="ctr"/>
          <a:lstStyle>
            <a:lvl1pPr algn="l">
              <a:defRPr sz="1650">
                <a:solidFill>
                  <a:schemeClr val="tx1"/>
                </a:solidFill>
              </a:defRPr>
            </a:lvl1pPr>
          </a:lstStyle>
          <a:p>
            <a:fld id="{484FD59D-33F1-4A76-843D-E67207CAFE54}" type="slidenum">
              <a:rPr lang="en-US" smtClean="0"/>
              <a:pPr/>
              <a:t>‹#›</a:t>
            </a:fld>
            <a:endParaRPr lang="en-US"/>
          </a:p>
        </p:txBody>
      </p:sp>
    </p:spTree>
    <p:extLst>
      <p:ext uri="{BB962C8B-B14F-4D97-AF65-F5344CB8AC3E}">
        <p14:creationId xmlns:p14="http://schemas.microsoft.com/office/powerpoint/2010/main" val="193203881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 id="214748415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371600" rtl="0" eaLnBrk="1" latinLnBrk="0" hangingPunct="1">
        <a:lnSpc>
          <a:spcPct val="90000"/>
        </a:lnSpc>
        <a:spcBef>
          <a:spcPct val="0"/>
        </a:spcBef>
        <a:buNone/>
        <a:defRPr sz="5100" kern="1200">
          <a:solidFill>
            <a:schemeClr val="tx1">
              <a:lumMod val="75000"/>
            </a:schemeClr>
          </a:solidFill>
          <a:latin typeface="+mj-lt"/>
          <a:ea typeface="+mj-ea"/>
          <a:cs typeface="+mj-cs"/>
        </a:defRPr>
      </a:lvl1pPr>
    </p:titleStyle>
    <p:bodyStyle>
      <a:lvl1pPr marL="411480" indent="-342900" algn="l" defTabSz="1371600" rtl="0" eaLnBrk="1" latinLnBrk="0" hangingPunct="1">
        <a:lnSpc>
          <a:spcPct val="90000"/>
        </a:lnSpc>
        <a:spcBef>
          <a:spcPts val="2700"/>
        </a:spcBef>
        <a:buSzPct val="90000"/>
        <a:buFont typeface="Arial" panose="020B0604020202020204" pitchFamily="34" charset="0"/>
        <a:buChar char="•"/>
        <a:defRPr sz="3000" kern="1200">
          <a:solidFill>
            <a:schemeClr val="tx1"/>
          </a:solidFill>
          <a:latin typeface="+mn-lt"/>
          <a:ea typeface="+mn-ea"/>
          <a:cs typeface="+mn-cs"/>
        </a:defRPr>
      </a:lvl1pPr>
      <a:lvl2pPr marL="891540" indent="-342900" algn="l" defTabSz="1371600" rtl="0" eaLnBrk="1" latinLnBrk="0" hangingPunct="1">
        <a:lnSpc>
          <a:spcPct val="90000"/>
        </a:lnSpc>
        <a:spcBef>
          <a:spcPts val="1500"/>
        </a:spcBef>
        <a:buSzPct val="90000"/>
        <a:buFont typeface="Arial" panose="020B0604020202020204" pitchFamily="34" charset="0"/>
        <a:buChar char="•"/>
        <a:defRPr sz="2700" kern="1200">
          <a:solidFill>
            <a:schemeClr val="tx1"/>
          </a:solidFill>
          <a:latin typeface="+mn-lt"/>
          <a:ea typeface="+mn-ea"/>
          <a:cs typeface="+mn-cs"/>
        </a:defRPr>
      </a:lvl2pPr>
      <a:lvl3pPr marL="1371600" indent="-342900" algn="l" defTabSz="1371600" rtl="0" eaLnBrk="1" latinLnBrk="0" hangingPunct="1">
        <a:lnSpc>
          <a:spcPct val="90000"/>
        </a:lnSpc>
        <a:spcBef>
          <a:spcPts val="1200"/>
        </a:spcBef>
        <a:buSzPct val="90000"/>
        <a:buFont typeface="Arial" panose="020B0604020202020204" pitchFamily="34" charset="0"/>
        <a:buChar char="•"/>
        <a:defRPr sz="2400" kern="1200">
          <a:solidFill>
            <a:schemeClr val="tx1"/>
          </a:solidFill>
          <a:latin typeface="+mn-lt"/>
          <a:ea typeface="+mn-ea"/>
          <a:cs typeface="+mn-cs"/>
        </a:defRPr>
      </a:lvl3pPr>
      <a:lvl4pPr marL="1851660" indent="-342900" algn="l" defTabSz="1371600" rtl="0" eaLnBrk="1" latinLnBrk="0" hangingPunct="1">
        <a:lnSpc>
          <a:spcPct val="90000"/>
        </a:lnSpc>
        <a:spcBef>
          <a:spcPts val="1200"/>
        </a:spcBef>
        <a:buSzPct val="90000"/>
        <a:buFont typeface="Arial" panose="020B0604020202020204" pitchFamily="34" charset="0"/>
        <a:buChar char="•"/>
        <a:defRPr sz="2100" kern="1200">
          <a:solidFill>
            <a:schemeClr val="tx1"/>
          </a:solidFill>
          <a:latin typeface="+mn-lt"/>
          <a:ea typeface="+mn-ea"/>
          <a:cs typeface="+mn-cs"/>
        </a:defRPr>
      </a:lvl4pPr>
      <a:lvl5pPr marL="2331720" indent="-342900" algn="l" defTabSz="1371600" rtl="0" eaLnBrk="1" latinLnBrk="0" hangingPunct="1">
        <a:lnSpc>
          <a:spcPct val="90000"/>
        </a:lnSpc>
        <a:spcBef>
          <a:spcPts val="1200"/>
        </a:spcBef>
        <a:buSzPct val="90000"/>
        <a:buFont typeface="Arial" panose="020B0604020202020204" pitchFamily="34" charset="0"/>
        <a:buChar char="•"/>
        <a:defRPr sz="2100" kern="1200">
          <a:solidFill>
            <a:schemeClr val="tx1"/>
          </a:solidFill>
          <a:latin typeface="+mn-lt"/>
          <a:ea typeface="+mn-ea"/>
          <a:cs typeface="+mn-cs"/>
        </a:defRPr>
      </a:lvl5pPr>
      <a:lvl6pPr marL="2811780" indent="-342900" algn="l" defTabSz="1371600" rtl="0" eaLnBrk="1" latinLnBrk="0" hangingPunct="1">
        <a:lnSpc>
          <a:spcPct val="90000"/>
        </a:lnSpc>
        <a:spcBef>
          <a:spcPts val="1200"/>
        </a:spcBef>
        <a:buSzPct val="90000"/>
        <a:buFont typeface="Arial" panose="020B0604020202020204" pitchFamily="34" charset="0"/>
        <a:buChar char="•"/>
        <a:defRPr sz="2100" kern="1200">
          <a:solidFill>
            <a:schemeClr val="tx1"/>
          </a:solidFill>
          <a:latin typeface="+mn-lt"/>
          <a:ea typeface="+mn-ea"/>
          <a:cs typeface="+mn-cs"/>
        </a:defRPr>
      </a:lvl6pPr>
      <a:lvl7pPr marL="3291840" indent="-342900" algn="l" defTabSz="1371600" rtl="0" eaLnBrk="1" latinLnBrk="0" hangingPunct="1">
        <a:lnSpc>
          <a:spcPct val="90000"/>
        </a:lnSpc>
        <a:spcBef>
          <a:spcPts val="1200"/>
        </a:spcBef>
        <a:buSzPct val="90000"/>
        <a:buFont typeface="Arial" panose="020B0604020202020204" pitchFamily="34" charset="0"/>
        <a:buChar char="•"/>
        <a:defRPr sz="2100" kern="1200">
          <a:solidFill>
            <a:schemeClr val="tx1"/>
          </a:solidFill>
          <a:latin typeface="+mn-lt"/>
          <a:ea typeface="+mn-ea"/>
          <a:cs typeface="+mn-cs"/>
        </a:defRPr>
      </a:lvl7pPr>
      <a:lvl8pPr marL="3771900" indent="-342900" algn="l" defTabSz="1371600" rtl="0" eaLnBrk="1" latinLnBrk="0" hangingPunct="1">
        <a:lnSpc>
          <a:spcPct val="90000"/>
        </a:lnSpc>
        <a:spcBef>
          <a:spcPts val="1200"/>
        </a:spcBef>
        <a:buSzPct val="90000"/>
        <a:buFont typeface="Arial" panose="020B0604020202020204" pitchFamily="34" charset="0"/>
        <a:buChar char="•"/>
        <a:defRPr sz="2100" kern="1200">
          <a:solidFill>
            <a:schemeClr val="tx1"/>
          </a:solidFill>
          <a:latin typeface="+mn-lt"/>
          <a:ea typeface="+mn-ea"/>
          <a:cs typeface="+mn-cs"/>
        </a:defRPr>
      </a:lvl8pPr>
      <a:lvl9pPr marL="4251960" indent="-342900" algn="l" defTabSz="1371600" rtl="0" eaLnBrk="1" latinLnBrk="0" hangingPunct="1">
        <a:lnSpc>
          <a:spcPct val="90000"/>
        </a:lnSpc>
        <a:spcBef>
          <a:spcPts val="1200"/>
        </a:spcBef>
        <a:buSzPct val="90000"/>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W7ULR7sQTTM"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8" Type="http://schemas.openxmlformats.org/officeDocument/2006/relationships/hyperlink" Target="https://indigenousnursesppg.ca/wp-content/uploads/2024/08/cpr-racism-postcard_final.pdf" TargetMode="External"/><Relationship Id="rId3" Type="http://schemas.openxmlformats.org/officeDocument/2006/relationships/hyperlink" Target="https://www.nfb.ca/film/we_can_t_make_the_same_mistake_twice/" TargetMode="External"/><Relationship Id="rId7" Type="http://schemas.openxmlformats.org/officeDocument/2006/relationships/hyperlink" Target="https://www.youtube.com/watch?v=-ypr_mEU-PY" TargetMode="External"/><Relationship Id="rId2" Type="http://schemas.openxmlformats.org/officeDocument/2006/relationships/hyperlink" Target="https://www.nfb.ca/film/we_were_children/" TargetMode="External"/><Relationship Id="rId1" Type="http://schemas.openxmlformats.org/officeDocument/2006/relationships/slideLayout" Target="../slideLayouts/slideLayout37.xml"/><Relationship Id="rId6" Type="http://schemas.openxmlformats.org/officeDocument/2006/relationships/hyperlink" Target="https://indigenousnursesppg.ca/wp-content/uploads/2024/08/cpr-racism-article-hg.pdf" TargetMode="External"/><Relationship Id="rId5" Type="http://schemas.openxmlformats.org/officeDocument/2006/relationships/hyperlink" Target="https://www.youtube.com/watch?v=W7ULR7sQTTM" TargetMode="External"/><Relationship Id="rId10" Type="http://schemas.openxmlformats.org/officeDocument/2006/relationships/image" Target="../media/image76.png"/><Relationship Id="rId4" Type="http://schemas.openxmlformats.org/officeDocument/2006/relationships/hyperlink" Target="https://indigenousnursesppg.ca/" TargetMode="External"/><Relationship Id="rId9"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7.png"/><Relationship Id="rId1" Type="http://schemas.openxmlformats.org/officeDocument/2006/relationships/slideLayout" Target="../slideLayouts/slideLayout42.xml"/><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globalnews.ca/video/7367473/coroner-investigating-death-of-indigenous-woman-at-quebec-hospital" TargetMode="Externa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OUcIa1mrVxs" TargetMode="External"/><Relationship Id="rId2" Type="http://schemas.openxmlformats.org/officeDocument/2006/relationships/image" Target="../media/image81.png"/><Relationship Id="rId1" Type="http://schemas.openxmlformats.org/officeDocument/2006/relationships/slideLayout" Target="../slideLayouts/slideLayout42.xml"/><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hyperlink" Target="https://www.ictinc.ca/blog/indigenous-title-and-the-doctrine-of-discovery" TargetMode="External"/><Relationship Id="rId2" Type="http://schemas.openxmlformats.org/officeDocument/2006/relationships/notesSlide" Target="../notesSlides/notesSlide11.xml"/><Relationship Id="rId1" Type="http://schemas.openxmlformats.org/officeDocument/2006/relationships/slideLayout" Target="../slideLayouts/slideLayout37.xml"/><Relationship Id="rId4" Type="http://schemas.openxmlformats.org/officeDocument/2006/relationships/hyperlink" Target="https://www.afn.ca/wp-content/uploads/2018/02/18-01-22-Dismantling-the-Doctrine-of-Discovery-EN.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hyperlink" Target="https://www.thecanadianencyclopedia.ca/en/article/indian-act/" TargetMode="External"/><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88.jpe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6.xml"/><Relationship Id="rId1" Type="http://schemas.openxmlformats.org/officeDocument/2006/relationships/slideLayout" Target="../slideLayouts/slideLayout42.xml"/><Relationship Id="rId4" Type="http://schemas.openxmlformats.org/officeDocument/2006/relationships/hyperlink" Target="https://indigenouspeoplesatlasofcanada.ca/article/history-of-residential-school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2.jpeg"/><Relationship Id="rId7" Type="http://schemas.openxmlformats.org/officeDocument/2006/relationships/customXml" Target="../ink/ink3.xml"/><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98.png"/><Relationship Id="rId5" Type="http://schemas.openxmlformats.org/officeDocument/2006/relationships/customXml" Target="../ink/ink2.xml"/><Relationship Id="rId10" Type="http://schemas.openxmlformats.org/officeDocument/2006/relationships/image" Target="../media/image100.png"/><Relationship Id="rId4" Type="http://schemas.openxmlformats.org/officeDocument/2006/relationships/image" Target="../media/image95.jpeg"/><Relationship Id="rId9" Type="http://schemas.openxmlformats.org/officeDocument/2006/relationships/customXml" Target="../ink/ink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42.xml"/><Relationship Id="rId5" Type="http://schemas.openxmlformats.org/officeDocument/2006/relationships/image" Target="../media/image99.jpeg"/><Relationship Id="rId4" Type="http://schemas.openxmlformats.org/officeDocument/2006/relationships/image" Target="../media/image98.jp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2.xml"/><Relationship Id="rId6" Type="http://schemas.openxmlformats.org/officeDocument/2006/relationships/image" Target="../media/image104.png"/><Relationship Id="rId5" Type="http://schemas.openxmlformats.org/officeDocument/2006/relationships/image" Target="../media/image98.jpg"/><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hyperlink" Target="https://www.cbc.ca/news/canada/saskatoon/fsin-ombudsperson-health-discrimination-saskatchewan-1.6360087" TargetMode="Externa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jpeg"/><Relationship Id="rId3" Type="http://schemas.openxmlformats.org/officeDocument/2006/relationships/image" Target="../media/image31.jpeg"/><Relationship Id="rId21" Type="http://schemas.openxmlformats.org/officeDocument/2006/relationships/image" Target="../media/image49.png"/><Relationship Id="rId34" Type="http://schemas.openxmlformats.org/officeDocument/2006/relationships/image" Target="../media/image6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jpeg"/><Relationship Id="rId29" Type="http://schemas.openxmlformats.org/officeDocument/2006/relationships/image" Target="../media/image57.png"/><Relationship Id="rId1" Type="http://schemas.openxmlformats.org/officeDocument/2006/relationships/slideLayout" Target="../slideLayouts/slideLayout32.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10" Type="http://schemas.openxmlformats.org/officeDocument/2006/relationships/image" Target="../media/image38.jpe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jpe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8" Type="http://schemas.openxmlformats.org/officeDocument/2006/relationships/image" Target="../media/image36.svg"/></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hyperlink" Target="mailto:holly.graham@usask.ca" TargetMode="External"/><Relationship Id="rId2" Type="http://schemas.openxmlformats.org/officeDocument/2006/relationships/image" Target="../media/image108.jpg"/><Relationship Id="rId1" Type="http://schemas.openxmlformats.org/officeDocument/2006/relationships/slideLayout" Target="../slideLayouts/slideLayout42.xml"/><Relationship Id="rId4" Type="http://schemas.openxmlformats.org/officeDocument/2006/relationships/hyperlink" Target="https://indigenousnursesppg.ca/"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svg"/><Relationship Id="rId7" Type="http://schemas.openxmlformats.org/officeDocument/2006/relationships/image" Target="../media/image114.sv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sv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in scrubs and gloves walking in a hospital hallway&#10;&#10;Description automatically generated">
            <a:extLst>
              <a:ext uri="{FF2B5EF4-FFF2-40B4-BE49-F238E27FC236}">
                <a16:creationId xmlns:a16="http://schemas.microsoft.com/office/drawing/2014/main" id="{24CE7D92-3F13-C025-F061-F35DA594C3E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48" t="9541" r="348" b="49095"/>
          <a:stretch/>
        </p:blipFill>
        <p:spPr>
          <a:xfrm>
            <a:off x="-6649" y="5143500"/>
            <a:ext cx="18287999" cy="5143500"/>
          </a:xfrm>
        </p:spPr>
      </p:pic>
      <p:cxnSp>
        <p:nvCxnSpPr>
          <p:cNvPr id="10" name="Straight Connector 9">
            <a:extLst>
              <a:ext uri="{FF2B5EF4-FFF2-40B4-BE49-F238E27FC236}">
                <a16:creationId xmlns:a16="http://schemas.microsoft.com/office/drawing/2014/main" id="{4ADE41C9-0E31-4CBC-8CE8-A9A7B5B0B7D4}"/>
              </a:ext>
            </a:extLst>
          </p:cNvPr>
          <p:cNvCxnSpPr>
            <a:cxnSpLocks/>
          </p:cNvCxnSpPr>
          <p:nvPr/>
        </p:nvCxnSpPr>
        <p:spPr>
          <a:xfrm>
            <a:off x="6748019" y="1261624"/>
            <a:ext cx="0" cy="2743200"/>
          </a:xfrm>
          <a:prstGeom prst="line">
            <a:avLst/>
          </a:prstGeom>
          <a:ln w="381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FD35BC7-B9D0-4E42-A528-266898317271}"/>
              </a:ext>
            </a:extLst>
          </p:cNvPr>
          <p:cNvSpPr txBox="1"/>
          <p:nvPr/>
        </p:nvSpPr>
        <p:spPr>
          <a:xfrm>
            <a:off x="425834" y="2191172"/>
            <a:ext cx="6014437" cy="830997"/>
          </a:xfrm>
          <a:prstGeom prst="rect">
            <a:avLst/>
          </a:prstGeom>
          <a:noFill/>
        </p:spPr>
        <p:txBody>
          <a:bodyPr wrap="square" rtlCol="0">
            <a:spAutoFit/>
          </a:bodyPr>
          <a:lstStyle/>
          <a:p>
            <a:pPr algn="r"/>
            <a:r>
              <a:rPr lang="en-US" sz="2400" spc="500" dirty="0">
                <a:solidFill>
                  <a:schemeClr val="accent1"/>
                </a:solidFill>
                <a:latin typeface="+mj-lt"/>
              </a:rPr>
              <a:t>QI Power Hour </a:t>
            </a:r>
            <a:r>
              <a:rPr lang="en-US" sz="2400" spc="500" dirty="0">
                <a:solidFill>
                  <a:schemeClr val="tx2"/>
                </a:solidFill>
                <a:latin typeface="+mj-lt"/>
              </a:rPr>
              <a:t>with </a:t>
            </a:r>
          </a:p>
          <a:p>
            <a:pPr algn="r"/>
            <a:r>
              <a:rPr lang="en-US" sz="2400" spc="500" dirty="0">
                <a:solidFill>
                  <a:schemeClr val="tx2"/>
                </a:solidFill>
                <a:latin typeface="+mj-lt"/>
              </a:rPr>
              <a:t>Dr. Holly Graham</a:t>
            </a:r>
            <a:endParaRPr lang="en-US" sz="2400" dirty="0">
              <a:solidFill>
                <a:schemeClr val="tx2"/>
              </a:solidFill>
              <a:latin typeface="+mj-lt"/>
            </a:endParaRPr>
          </a:p>
        </p:txBody>
      </p:sp>
      <p:sp>
        <p:nvSpPr>
          <p:cNvPr id="6" name="TextBox 5">
            <a:extLst>
              <a:ext uri="{FF2B5EF4-FFF2-40B4-BE49-F238E27FC236}">
                <a16:creationId xmlns:a16="http://schemas.microsoft.com/office/drawing/2014/main" id="{9CE85F41-ED95-A02E-FEB9-2187D29B3869}"/>
              </a:ext>
            </a:extLst>
          </p:cNvPr>
          <p:cNvSpPr txBox="1"/>
          <p:nvPr/>
        </p:nvSpPr>
        <p:spPr>
          <a:xfrm>
            <a:off x="7055768" y="1293296"/>
            <a:ext cx="9793088" cy="2585323"/>
          </a:xfrm>
          <a:prstGeom prst="rect">
            <a:avLst/>
          </a:prstGeom>
          <a:noFill/>
        </p:spPr>
        <p:txBody>
          <a:bodyPr wrap="square" rtlCol="0">
            <a:spAutoFit/>
          </a:bodyPr>
          <a:lstStyle/>
          <a:p>
            <a:r>
              <a:rPr lang="en-US" sz="5400" b="1" dirty="0">
                <a:latin typeface="+mj-lt"/>
              </a:rPr>
              <a:t>CPR Racism: </a:t>
            </a:r>
            <a:r>
              <a:rPr lang="en-US" sz="5400" b="1" dirty="0">
                <a:solidFill>
                  <a:schemeClr val="accent1"/>
                </a:solidFill>
                <a:latin typeface="+mj-lt"/>
              </a:rPr>
              <a:t>A guide for health care providers to address racism in health care</a:t>
            </a:r>
          </a:p>
        </p:txBody>
      </p:sp>
      <p:sp>
        <p:nvSpPr>
          <p:cNvPr id="5" name="Rectangle 4">
            <a:extLst>
              <a:ext uri="{FF2B5EF4-FFF2-40B4-BE49-F238E27FC236}">
                <a16:creationId xmlns:a16="http://schemas.microsoft.com/office/drawing/2014/main" id="{7C10F731-BE51-4851-2906-FEA4EA52C09E}"/>
              </a:ext>
            </a:extLst>
          </p:cNvPr>
          <p:cNvSpPr/>
          <p:nvPr/>
        </p:nvSpPr>
        <p:spPr>
          <a:xfrm>
            <a:off x="6650" y="5143500"/>
            <a:ext cx="18288001" cy="5200879"/>
          </a:xfrm>
          <a:prstGeom prst="rect">
            <a:avLst/>
          </a:prstGeom>
          <a:solidFill>
            <a:schemeClr val="accent1">
              <a:alpha val="6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accent1"/>
              </a:solidFill>
            </a:endParaRPr>
          </a:p>
        </p:txBody>
      </p:sp>
      <p:pic>
        <p:nvPicPr>
          <p:cNvPr id="2" name="Picture 1" descr="A black background with white text&#10;&#10;Description automatically generated">
            <a:extLst>
              <a:ext uri="{FF2B5EF4-FFF2-40B4-BE49-F238E27FC236}">
                <a16:creationId xmlns:a16="http://schemas.microsoft.com/office/drawing/2014/main" id="{BD9282A6-E7A4-E3C3-88CE-A47385ADC8CC}"/>
              </a:ext>
            </a:extLst>
          </p:cNvPr>
          <p:cNvPicPr>
            <a:picLocks noChangeAspect="1"/>
          </p:cNvPicPr>
          <p:nvPr/>
        </p:nvPicPr>
        <p:blipFill>
          <a:blip r:embed="rId3"/>
          <a:stretch>
            <a:fillRect/>
          </a:stretch>
        </p:blipFill>
        <p:spPr>
          <a:xfrm>
            <a:off x="14652000" y="7673261"/>
            <a:ext cx="3472732" cy="3295649"/>
          </a:xfrm>
          <a:prstGeom prst="rect">
            <a:avLst/>
          </a:prstGeom>
        </p:spPr>
      </p:pic>
    </p:spTree>
    <p:extLst>
      <p:ext uri="{BB962C8B-B14F-4D97-AF65-F5344CB8AC3E}">
        <p14:creationId xmlns:p14="http://schemas.microsoft.com/office/powerpoint/2010/main" val="375555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113CD2-F413-6793-ACC8-DBB93A03A47F}"/>
              </a:ext>
            </a:extLst>
          </p:cNvPr>
          <p:cNvSpPr txBox="1"/>
          <p:nvPr/>
        </p:nvSpPr>
        <p:spPr>
          <a:xfrm>
            <a:off x="516836" y="1207075"/>
            <a:ext cx="17453112" cy="7123297"/>
          </a:xfrm>
          <a:prstGeom prst="rect">
            <a:avLst/>
          </a:prstGeom>
          <a:noFill/>
        </p:spPr>
        <p:txBody>
          <a:bodyPr wrap="square">
            <a:spAutoFit/>
          </a:bodyPr>
          <a:lstStyle/>
          <a:p>
            <a:pPr>
              <a:lnSpc>
                <a:spcPct val="107000"/>
              </a:lnSpc>
              <a:spcAft>
                <a:spcPts val="1200"/>
              </a:spcAft>
            </a:pPr>
            <a:r>
              <a:rPr lang="en-US" sz="3900" dirty="0">
                <a:solidFill>
                  <a:srgbClr val="1D5253"/>
                </a:solidFill>
                <a:latin typeface="Arial Narrow" panose="020B0606020202030204" pitchFamily="34" charset="0"/>
                <a:ea typeface="Calibri" panose="020F0502020204030204" pitchFamily="34" charset="0"/>
                <a:cs typeface="Times New Roman" panose="02020603050405020304" pitchFamily="18" charset="0"/>
              </a:rPr>
              <a:t>Colonization has been devastating for First Nation, M</a:t>
            </a:r>
            <a:r>
              <a:rPr lang="en-US" sz="3900" dirty="0">
                <a:solidFill>
                  <a:srgbClr val="1D5253"/>
                </a:solidFill>
                <a:latin typeface="Arial Narrow" panose="020B0606020202030204" pitchFamily="34" charset="0"/>
                <a:ea typeface="Calibri" panose="020F0502020204030204" pitchFamily="34" charset="0"/>
                <a:cs typeface="Calibri" panose="020F0502020204030204" pitchFamily="34" charset="0"/>
              </a:rPr>
              <a:t>é</a:t>
            </a:r>
            <a:r>
              <a:rPr lang="en-US" sz="3900" dirty="0">
                <a:solidFill>
                  <a:srgbClr val="1D5253"/>
                </a:solidFill>
                <a:latin typeface="Arial Narrow" panose="020B0606020202030204" pitchFamily="34" charset="0"/>
                <a:ea typeface="Calibri" panose="020F0502020204030204" pitchFamily="34" charset="0"/>
                <a:cs typeface="Times New Roman" panose="02020603050405020304" pitchFamily="18" charset="0"/>
              </a:rPr>
              <a:t>tis, and Inuit peoples’ health and wellness. The Truth and Reconciliation Commission of Canada: Calls to Action (2015) outline steps that Canadians can take to address the legacy of the residential schools and to advance reconciliation in Canada. The truth and ongoing stories of trauma is painful to hear and undoubtedly more painful for those who have lived and continue to live with the inequalities across the Social Determinants of health in Canada. As part of enhancing awareness, I have collaborated with the College of Registered Nurses of Saskatchewan (CRNS) to create an educational video </a:t>
            </a:r>
            <a:r>
              <a:rPr lang="en-US" sz="3900" u="sng" dirty="0">
                <a:solidFill>
                  <a:srgbClr val="0000FF"/>
                </a:solidFill>
                <a:latin typeface="Arial Narrow" panose="020B0606020202030204" pitchFamily="34" charset="0"/>
                <a:ea typeface="Calibri" panose="020F0502020204030204" pitchFamily="34" charset="0"/>
                <a:cs typeface="Times New Roman" panose="02020603050405020304" pitchFamily="18" charset="0"/>
                <a:hlinkClick r:id="rId3"/>
              </a:rPr>
              <a:t>A Commitment to Truth &amp; Reconciliation (youtube.com)</a:t>
            </a:r>
            <a:r>
              <a:rPr lang="en-US" sz="3900" dirty="0">
                <a:solidFill>
                  <a:srgbClr val="1D5253"/>
                </a:solidFill>
                <a:latin typeface="Arial Narrow" panose="020B0606020202030204" pitchFamily="34" charset="0"/>
                <a:ea typeface="Calibri" panose="020F0502020204030204" pitchFamily="34" charset="0"/>
                <a:cs typeface="Times New Roman" panose="02020603050405020304" pitchFamily="18" charset="0"/>
              </a:rPr>
              <a:t>. More recently, I offer a CPR RACISM Guide to empower all health care providers with a process to address racism in health care settings. The session will end with an opportunity to ask questions and share reflections. </a:t>
            </a:r>
            <a:endParaRPr lang="en-US" sz="3900" dirty="0">
              <a:solidFill>
                <a:srgbClr val="1D5253"/>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AA85F15-C569-6BB0-53CE-820C12D328A5}"/>
              </a:ext>
            </a:extLst>
          </p:cNvPr>
          <p:cNvSpPr txBox="1"/>
          <p:nvPr/>
        </p:nvSpPr>
        <p:spPr>
          <a:xfrm>
            <a:off x="6659218" y="357809"/>
            <a:ext cx="5203669" cy="830997"/>
          </a:xfrm>
          <a:prstGeom prst="rect">
            <a:avLst/>
          </a:prstGeom>
          <a:noFill/>
        </p:spPr>
        <p:txBody>
          <a:bodyPr wrap="none" rtlCol="0">
            <a:spAutoFit/>
          </a:bodyPr>
          <a:lstStyle/>
          <a:p>
            <a:r>
              <a:rPr lang="en-US" sz="4800" b="1" dirty="0">
                <a:solidFill>
                  <a:srgbClr val="1D5253"/>
                </a:solidFill>
                <a:latin typeface="Arial Narrow" panose="020B0606020202030204" pitchFamily="34" charset="0"/>
              </a:rPr>
              <a:t>Session Description:</a:t>
            </a:r>
          </a:p>
        </p:txBody>
      </p:sp>
    </p:spTree>
    <p:extLst>
      <p:ext uri="{BB962C8B-B14F-4D97-AF65-F5344CB8AC3E}">
        <p14:creationId xmlns:p14="http://schemas.microsoft.com/office/powerpoint/2010/main" val="285954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BB7B6-BD89-04AD-6D70-EA5DCF3B73F9}"/>
              </a:ext>
            </a:extLst>
          </p:cNvPr>
          <p:cNvSpPr>
            <a:spLocks noGrp="1"/>
          </p:cNvSpPr>
          <p:nvPr>
            <p:ph type="title"/>
          </p:nvPr>
        </p:nvSpPr>
        <p:spPr/>
        <p:txBody>
          <a:bodyPr>
            <a:normAutofit/>
          </a:bodyPr>
          <a:lstStyle/>
          <a:p>
            <a:pPr algn="ctr"/>
            <a:r>
              <a:rPr lang="en-US" sz="4800" b="1" dirty="0">
                <a:latin typeface="Arial Narrow" panose="020B0606020202030204" pitchFamily="34" charset="0"/>
              </a:rPr>
              <a:t>Resources</a:t>
            </a:r>
          </a:p>
        </p:txBody>
      </p:sp>
      <p:sp>
        <p:nvSpPr>
          <p:cNvPr id="3" name="Content Placeholder 2">
            <a:extLst>
              <a:ext uri="{FF2B5EF4-FFF2-40B4-BE49-F238E27FC236}">
                <a16:creationId xmlns:a16="http://schemas.microsoft.com/office/drawing/2014/main" id="{64D6FB62-0821-1716-F2E3-BD5D35D321F7}"/>
              </a:ext>
            </a:extLst>
          </p:cNvPr>
          <p:cNvSpPr>
            <a:spLocks noGrp="1"/>
          </p:cNvSpPr>
          <p:nvPr>
            <p:ph idx="1"/>
          </p:nvPr>
        </p:nvSpPr>
        <p:spPr/>
        <p:txBody>
          <a:bodyPr>
            <a:normAutofit/>
          </a:bodyPr>
          <a:lstStyle/>
          <a:p>
            <a:r>
              <a:rPr lang="en-US" sz="1800" dirty="0"/>
              <a:t>We Were Children </a:t>
            </a:r>
            <a:r>
              <a:rPr lang="en-US" sz="1800" dirty="0">
                <a:hlinkClick r:id="rId2"/>
              </a:rPr>
              <a:t>https://www.nfb.ca/film/we_were_children/</a:t>
            </a:r>
            <a:r>
              <a:rPr lang="en-US" sz="1800" dirty="0"/>
              <a:t> </a:t>
            </a:r>
          </a:p>
          <a:p>
            <a:r>
              <a:rPr lang="en-US" sz="1800" dirty="0"/>
              <a:t>We Can’t Make the Same Mistake Twice </a:t>
            </a:r>
            <a:r>
              <a:rPr lang="en-US" sz="1800" dirty="0">
                <a:hlinkClick r:id="rId3"/>
              </a:rPr>
              <a:t>https://www.nfb.ca/film/we_can_t_make_the_same_mistake_twice/</a:t>
            </a:r>
            <a:r>
              <a:rPr lang="en-US" sz="1800" dirty="0"/>
              <a:t> </a:t>
            </a:r>
          </a:p>
          <a:p>
            <a:r>
              <a:rPr lang="en-US" sz="1800" dirty="0"/>
              <a:t>Indigenous Professional Nursing Practice Group </a:t>
            </a:r>
            <a:r>
              <a:rPr lang="en-US" sz="1800" dirty="0">
                <a:hlinkClick r:id="rId4"/>
              </a:rPr>
              <a:t>https://indigenousnursesppg.ca/</a:t>
            </a:r>
            <a:r>
              <a:rPr lang="en-US" sz="1800" dirty="0"/>
              <a:t> </a:t>
            </a:r>
          </a:p>
          <a:p>
            <a:r>
              <a:rPr lang="en-US" sz="1800" dirty="0"/>
              <a:t>College of Registered Nurses of Saskatchewan (CRNS) Commitment to Truth and Reconciliation( 7:37 minutes) </a:t>
            </a:r>
            <a:r>
              <a:rPr lang="en-US" sz="1800" dirty="0">
                <a:hlinkClick r:id="rId5"/>
              </a:rPr>
              <a:t>https://www.youtube.com/watch?v=W7ULR7sQTTM</a:t>
            </a:r>
            <a:r>
              <a:rPr lang="en-US" sz="1800" dirty="0"/>
              <a:t> </a:t>
            </a:r>
          </a:p>
          <a:p>
            <a:r>
              <a:rPr lang="en-US" sz="1800" dirty="0"/>
              <a:t>CPR RACISM: A Guide for Health Care Providers to Address Racism in Health Care </a:t>
            </a:r>
            <a:r>
              <a:rPr lang="en-US" sz="1800" dirty="0">
                <a:hlinkClick r:id="rId6"/>
              </a:rPr>
              <a:t>https://indigenousnursesppg.ca/wp-content/uploads/2024/08/cpr-racism-article-hg.pdf</a:t>
            </a:r>
            <a:r>
              <a:rPr lang="en-US" sz="1800" dirty="0"/>
              <a:t> </a:t>
            </a:r>
          </a:p>
          <a:p>
            <a:r>
              <a:rPr lang="en-US" sz="1800" dirty="0"/>
              <a:t>CPR RACISM Video </a:t>
            </a:r>
            <a:r>
              <a:rPr lang="en-US" sz="1800" dirty="0">
                <a:hlinkClick r:id="rId7"/>
              </a:rPr>
              <a:t>https://www.youtube.com/watch?v=-ypr_mEU-PY</a:t>
            </a:r>
            <a:r>
              <a:rPr lang="en-US" sz="1800" dirty="0"/>
              <a:t> (14:13 minutes)</a:t>
            </a:r>
          </a:p>
          <a:p>
            <a:r>
              <a:rPr lang="en-US" sz="1800" dirty="0"/>
              <a:t>CPR RACISM image </a:t>
            </a:r>
            <a:r>
              <a:rPr lang="en-US" sz="1800" dirty="0">
                <a:hlinkClick r:id="rId8"/>
              </a:rPr>
              <a:t>https://indigenousnursesppg.ca/wp-content/uploads/2024/08/cpr-racism-postcard_final.pdf</a:t>
            </a:r>
            <a:r>
              <a:rPr lang="en-US" sz="1800" dirty="0"/>
              <a:t> </a:t>
            </a:r>
          </a:p>
        </p:txBody>
      </p:sp>
      <p:pic>
        <p:nvPicPr>
          <p:cNvPr id="4" name="Picture 3">
            <a:extLst>
              <a:ext uri="{FF2B5EF4-FFF2-40B4-BE49-F238E27FC236}">
                <a16:creationId xmlns:a16="http://schemas.microsoft.com/office/drawing/2014/main" id="{53F5DD16-8BE2-8BB5-87A5-DCEE6A94BFAA}"/>
              </a:ext>
            </a:extLst>
          </p:cNvPr>
          <p:cNvPicPr>
            <a:picLocks noChangeAspect="1"/>
          </p:cNvPicPr>
          <p:nvPr/>
        </p:nvPicPr>
        <p:blipFill>
          <a:blip r:embed="rId9"/>
          <a:stretch>
            <a:fillRect/>
          </a:stretch>
        </p:blipFill>
        <p:spPr>
          <a:xfrm>
            <a:off x="13619017" y="263237"/>
            <a:ext cx="4405307" cy="3071847"/>
          </a:xfrm>
          <a:prstGeom prst="rect">
            <a:avLst/>
          </a:prstGeom>
        </p:spPr>
      </p:pic>
      <p:pic>
        <p:nvPicPr>
          <p:cNvPr id="7" name="Picture 6">
            <a:extLst>
              <a:ext uri="{FF2B5EF4-FFF2-40B4-BE49-F238E27FC236}">
                <a16:creationId xmlns:a16="http://schemas.microsoft.com/office/drawing/2014/main" id="{0261C000-B7D2-8B29-36BB-916BFCD01AF6}"/>
              </a:ext>
            </a:extLst>
          </p:cNvPr>
          <p:cNvPicPr>
            <a:picLocks noChangeAspect="1"/>
          </p:cNvPicPr>
          <p:nvPr/>
        </p:nvPicPr>
        <p:blipFill>
          <a:blip r:embed="rId10"/>
          <a:stretch>
            <a:fillRect/>
          </a:stretch>
        </p:blipFill>
        <p:spPr>
          <a:xfrm>
            <a:off x="14676770" y="5937335"/>
            <a:ext cx="3465638" cy="4086429"/>
          </a:xfrm>
          <a:prstGeom prst="rect">
            <a:avLst/>
          </a:prstGeom>
        </p:spPr>
      </p:pic>
    </p:spTree>
    <p:extLst>
      <p:ext uri="{BB962C8B-B14F-4D97-AF65-F5344CB8AC3E}">
        <p14:creationId xmlns:p14="http://schemas.microsoft.com/office/powerpoint/2010/main" val="277519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3E17-246C-45C8-01E6-983A12F8AA75}"/>
              </a:ext>
            </a:extLst>
          </p:cNvPr>
          <p:cNvSpPr>
            <a:spLocks noGrp="1"/>
          </p:cNvSpPr>
          <p:nvPr>
            <p:ph type="title"/>
          </p:nvPr>
        </p:nvSpPr>
        <p:spPr>
          <a:xfrm>
            <a:off x="2286000" y="2695228"/>
            <a:ext cx="13716000" cy="1714500"/>
          </a:xfrm>
        </p:spPr>
        <p:txBody>
          <a:bodyPr/>
          <a:lstStyle/>
          <a:p>
            <a:pPr algn="ctr"/>
            <a:r>
              <a:rPr lang="en-US" sz="4800" b="1" dirty="0">
                <a:latin typeface="Arial Narrow" panose="020B0606020202030204" pitchFamily="34" charset="0"/>
              </a:rPr>
              <a:t>Why Focus on Indigenous Peoples?</a:t>
            </a:r>
          </a:p>
        </p:txBody>
      </p:sp>
    </p:spTree>
    <p:extLst>
      <p:ext uri="{BB962C8B-B14F-4D97-AF65-F5344CB8AC3E}">
        <p14:creationId xmlns:p14="http://schemas.microsoft.com/office/powerpoint/2010/main" val="157089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a:latin typeface="Arial Narrow" panose="020B0606020202030204" pitchFamily="34" charset="0"/>
              </a:rPr>
              <a:t>Challenges</a:t>
            </a:r>
            <a:endParaRPr lang="en-US" sz="4800" b="1" dirty="0">
              <a:latin typeface="Arial Narrow" panose="020B0606020202030204" pitchFamily="34" charset="0"/>
            </a:endParaRPr>
          </a:p>
        </p:txBody>
      </p:sp>
      <p:sp>
        <p:nvSpPr>
          <p:cNvPr id="3" name="Content Placeholder 2"/>
          <p:cNvSpPr>
            <a:spLocks noGrp="1"/>
          </p:cNvSpPr>
          <p:nvPr>
            <p:ph idx="1"/>
          </p:nvPr>
        </p:nvSpPr>
        <p:spPr>
          <a:xfrm>
            <a:off x="1800225" y="3200400"/>
            <a:ext cx="15456693" cy="7086600"/>
          </a:xfrm>
        </p:spPr>
        <p:txBody>
          <a:bodyPr>
            <a:normAutofit/>
          </a:bodyPr>
          <a:lstStyle/>
          <a:p>
            <a:pPr indent="-411480">
              <a:defRPr/>
            </a:pPr>
            <a:r>
              <a:rPr lang="en-US" sz="4200" dirty="0">
                <a:latin typeface="Arial Narrow" pitchFamily="34" charset="0"/>
              </a:rPr>
              <a:t>Sociopolitical </a:t>
            </a:r>
            <a:r>
              <a:rPr lang="en-US" sz="4200" b="1" dirty="0">
                <a:latin typeface="Arial Black" panose="020B0A04020102020204" pitchFamily="34" charset="0"/>
              </a:rPr>
              <a:t>history</a:t>
            </a:r>
            <a:r>
              <a:rPr lang="en-US" sz="4200" dirty="0">
                <a:latin typeface="Arial Narrow" pitchFamily="34" charset="0"/>
              </a:rPr>
              <a:t> between Indigenous &amp; non-Indigenous peoples in Canada (colonization) </a:t>
            </a:r>
          </a:p>
          <a:p>
            <a:pPr marL="960120" lvl="1" indent="-411480">
              <a:defRPr/>
            </a:pPr>
            <a:r>
              <a:rPr lang="en-US" sz="4200" dirty="0">
                <a:latin typeface="Arial Narrow" pitchFamily="34" charset="0"/>
              </a:rPr>
              <a:t>Important to understand how current disparities have evolved &amp; accurate account of relationship</a:t>
            </a:r>
          </a:p>
          <a:p>
            <a:pPr marL="960120" lvl="1" indent="-411480">
              <a:defRPr/>
            </a:pPr>
            <a:r>
              <a:rPr lang="en-US" sz="4200" dirty="0">
                <a:latin typeface="Arial Narrow" pitchFamily="34" charset="0"/>
                <a:cs typeface="Times New Roman" pitchFamily="18" charset="0"/>
              </a:rPr>
              <a:t>Provide alternative point of view for existing observations or experiences</a:t>
            </a:r>
          </a:p>
          <a:p>
            <a:pPr marL="960120" lvl="1" indent="-411480">
              <a:defRPr/>
            </a:pPr>
            <a:r>
              <a:rPr lang="en-US" sz="4200" dirty="0">
                <a:latin typeface="Arial Narrow" pitchFamily="34" charset="0"/>
              </a:rPr>
              <a:t>Avoid “victim blaming”, perpetuation of negative stereotypes</a:t>
            </a:r>
          </a:p>
          <a:p>
            <a:pPr marL="960120" lvl="1" indent="-411480">
              <a:defRPr/>
            </a:pPr>
            <a:r>
              <a:rPr lang="en-US" sz="4200" dirty="0">
                <a:latin typeface="Arial Narrow" pitchFamily="34" charset="0"/>
              </a:rPr>
              <a:t>All Canadians require an accurate account of the colonial relationship</a:t>
            </a:r>
          </a:p>
          <a:p>
            <a:pPr indent="-411480">
              <a:defRPr/>
            </a:pPr>
            <a:r>
              <a:rPr lang="en-US" sz="4200" dirty="0">
                <a:latin typeface="Arial Narrow" pitchFamily="34" charset="0"/>
              </a:rPr>
              <a:t>Similar experiences for Indigenous peoples globally</a:t>
            </a:r>
          </a:p>
          <a:p>
            <a:pPr indent="-411480">
              <a:defRPr/>
            </a:pPr>
            <a:r>
              <a:rPr lang="en-CA" sz="4200" dirty="0">
                <a:latin typeface="Arial Narrow" pitchFamily="34" charset="0"/>
              </a:rPr>
              <a:t>Present – will impact the future</a:t>
            </a:r>
            <a:endParaRPr lang="en-US" sz="4200" dirty="0">
              <a:latin typeface="Arial Narrow" pitchFamily="34" charset="0"/>
            </a:endParaRPr>
          </a:p>
          <a:p>
            <a:endParaRPr lang="en-US" dirty="0"/>
          </a:p>
        </p:txBody>
      </p:sp>
    </p:spTree>
    <p:extLst>
      <p:ext uri="{BB962C8B-B14F-4D97-AF65-F5344CB8AC3E}">
        <p14:creationId xmlns:p14="http://schemas.microsoft.com/office/powerpoint/2010/main" val="121203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852518"/>
            <a:ext cx="18288000" cy="2341074"/>
          </a:xfrm>
        </p:spPr>
        <p:txBody>
          <a:bodyPr/>
          <a:lstStyle/>
          <a:p>
            <a:pPr algn="ctr" eaLnBrk="1" hangingPunct="1"/>
            <a:br>
              <a:rPr lang="en-US" altLang="en-US" sz="4800" dirty="0">
                <a:latin typeface="Arial Narrow" pitchFamily="34" charset="0"/>
              </a:rPr>
            </a:br>
            <a:r>
              <a:rPr lang="en-US" altLang="en-US" sz="4800" b="1" dirty="0">
                <a:latin typeface="Arial Narrow" pitchFamily="34" charset="0"/>
              </a:rPr>
              <a:t>Indigenous Health &amp; Wellness</a:t>
            </a:r>
          </a:p>
        </p:txBody>
      </p:sp>
      <p:sp>
        <p:nvSpPr>
          <p:cNvPr id="9219" name="Content Placeholder 2"/>
          <p:cNvSpPr>
            <a:spLocks noGrp="1"/>
          </p:cNvSpPr>
          <p:nvPr>
            <p:ph idx="1"/>
          </p:nvPr>
        </p:nvSpPr>
        <p:spPr>
          <a:xfrm>
            <a:off x="2010429" y="3657600"/>
            <a:ext cx="14805765" cy="6283569"/>
          </a:xfrm>
        </p:spPr>
        <p:txBody>
          <a:bodyPr>
            <a:normAutofit/>
          </a:bodyPr>
          <a:lstStyle/>
          <a:p>
            <a:pPr eaLnBrk="1" hangingPunct="1"/>
            <a:r>
              <a:rPr lang="en-US" altLang="en-US" sz="4200" dirty="0">
                <a:latin typeface="Arial Narrow" pitchFamily="34" charset="0"/>
                <a:cs typeface="Times New Roman" pitchFamily="18" charset="0"/>
              </a:rPr>
              <a:t>Indigenous peoples do not have the same level of health and well-being as other Canadians</a:t>
            </a:r>
            <a:endParaRPr lang="en-US" altLang="en-US" sz="4200" dirty="0">
              <a:latin typeface="Arial Narrow" pitchFamily="34" charset="0"/>
            </a:endParaRPr>
          </a:p>
          <a:p>
            <a:pPr eaLnBrk="1" hangingPunct="1"/>
            <a:r>
              <a:rPr lang="en-US" altLang="en-US" sz="4200" dirty="0">
                <a:latin typeface="Arial Narrow" pitchFamily="34" charset="0"/>
              </a:rPr>
              <a:t>Indigenous peoples have the same basic needs as other peoples, however, there are additional challenges that are multifaceted and stem from colonization</a:t>
            </a:r>
          </a:p>
          <a:p>
            <a:pPr marL="68580" indent="0">
              <a:buNone/>
            </a:pPr>
            <a:endParaRPr lang="en-US" sz="4200" b="1" dirty="0">
              <a:latin typeface="Arial Narrow" panose="020B0606020202030204" pitchFamily="34" charset="0"/>
              <a:cs typeface="Times New Roman" pitchFamily="18" charset="0"/>
            </a:endParaRPr>
          </a:p>
          <a:p>
            <a:pPr eaLnBrk="1" hangingPunct="1"/>
            <a:endParaRPr lang="en-US" altLang="en-US" sz="4200" dirty="0">
              <a:latin typeface="Arial Narrow" pitchFamily="34" charset="0"/>
            </a:endParaRPr>
          </a:p>
          <a:p>
            <a:pPr eaLnBrk="1" hangingPunct="1"/>
            <a:endParaRPr lang="en-US" altLang="en-US" dirty="0"/>
          </a:p>
        </p:txBody>
      </p:sp>
    </p:spTree>
    <p:extLst>
      <p:ext uri="{BB962C8B-B14F-4D97-AF65-F5344CB8AC3E}">
        <p14:creationId xmlns:p14="http://schemas.microsoft.com/office/powerpoint/2010/main" val="42279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FBB68A-7C52-2312-3955-091C2680F41E}"/>
              </a:ext>
            </a:extLst>
          </p:cNvPr>
          <p:cNvPicPr>
            <a:picLocks noChangeAspect="1"/>
          </p:cNvPicPr>
          <p:nvPr/>
        </p:nvPicPr>
        <p:blipFill>
          <a:blip r:embed="rId2"/>
          <a:stretch>
            <a:fillRect/>
          </a:stretch>
        </p:blipFill>
        <p:spPr>
          <a:xfrm>
            <a:off x="1437544" y="546515"/>
            <a:ext cx="14968904" cy="8928353"/>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2C4DAB0-8D1C-B9CC-492F-46487D1F3795}"/>
                  </a:ext>
                </a:extLst>
              </p14:cNvPr>
              <p14:cNvContentPartPr/>
              <p14:nvPr/>
            </p14:nvContentPartPr>
            <p14:xfrm>
              <a:off x="2445338" y="7715777"/>
              <a:ext cx="13488660" cy="219240"/>
            </p14:xfrm>
          </p:contentPart>
        </mc:Choice>
        <mc:Fallback xmlns="">
          <p:pic>
            <p:nvPicPr>
              <p:cNvPr id="2" name="Ink 1">
                <a:extLst>
                  <a:ext uri="{FF2B5EF4-FFF2-40B4-BE49-F238E27FC236}">
                    <a16:creationId xmlns:a16="http://schemas.microsoft.com/office/drawing/2014/main" id="{A2C4DAB0-8D1C-B9CC-492F-46487D1F3795}"/>
                  </a:ext>
                </a:extLst>
              </p:cNvPr>
              <p:cNvPicPr/>
              <p:nvPr/>
            </p:nvPicPr>
            <p:blipFill>
              <a:blip r:embed="rId4"/>
              <a:stretch>
                <a:fillRect/>
              </a:stretch>
            </p:blipFill>
            <p:spPr>
              <a:xfrm>
                <a:off x="2427339" y="7679777"/>
                <a:ext cx="13524299" cy="290880"/>
              </a:xfrm>
              <a:prstGeom prst="rect">
                <a:avLst/>
              </a:prstGeom>
            </p:spPr>
          </p:pic>
        </mc:Fallback>
      </mc:AlternateContent>
    </p:spTree>
    <p:extLst>
      <p:ext uri="{BB962C8B-B14F-4D97-AF65-F5344CB8AC3E}">
        <p14:creationId xmlns:p14="http://schemas.microsoft.com/office/powerpoint/2010/main" val="89648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7DFDCF-D0CA-A241-1153-45FB3E8D00BC}"/>
              </a:ext>
            </a:extLst>
          </p:cNvPr>
          <p:cNvPicPr>
            <a:picLocks noChangeAspect="1"/>
          </p:cNvPicPr>
          <p:nvPr/>
        </p:nvPicPr>
        <p:blipFill>
          <a:blip r:embed="rId2"/>
          <a:stretch>
            <a:fillRect/>
          </a:stretch>
        </p:blipFill>
        <p:spPr>
          <a:xfrm>
            <a:off x="1890666" y="360046"/>
            <a:ext cx="14324979" cy="9689810"/>
          </a:xfrm>
          <a:prstGeom prst="rect">
            <a:avLst/>
          </a:prstGeom>
        </p:spPr>
      </p:pic>
    </p:spTree>
    <p:extLst>
      <p:ext uri="{BB962C8B-B14F-4D97-AF65-F5344CB8AC3E}">
        <p14:creationId xmlns:p14="http://schemas.microsoft.com/office/powerpoint/2010/main" val="146973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a:latin typeface="Arial Narrow" panose="020B0606020202030204" pitchFamily="34" charset="0"/>
              </a:rPr>
              <a:t>Death of Joyce </a:t>
            </a:r>
            <a:r>
              <a:rPr lang="en-CA" sz="4800" b="1" dirty="0" err="1">
                <a:latin typeface="Arial Narrow" panose="020B0606020202030204" pitchFamily="34" charset="0"/>
              </a:rPr>
              <a:t>Echaquan</a:t>
            </a:r>
            <a:r>
              <a:rPr lang="en-CA" sz="4800" b="1" dirty="0">
                <a:latin typeface="Arial Narrow" panose="020B0606020202030204" pitchFamily="34" charset="0"/>
              </a:rPr>
              <a:t> September 28, 2020</a:t>
            </a:r>
            <a:endParaRPr lang="en-US" sz="4800" b="1" dirty="0">
              <a:latin typeface="Arial Narrow" panose="020B0606020202030204" pitchFamily="34" charset="0"/>
            </a:endParaRPr>
          </a:p>
        </p:txBody>
      </p:sp>
      <p:sp>
        <p:nvSpPr>
          <p:cNvPr id="3" name="Content Placeholder 2"/>
          <p:cNvSpPr>
            <a:spLocks noGrp="1"/>
          </p:cNvSpPr>
          <p:nvPr>
            <p:ph sz="half" idx="1"/>
          </p:nvPr>
        </p:nvSpPr>
        <p:spPr/>
        <p:txBody>
          <a:bodyPr>
            <a:noAutofit/>
          </a:bodyPr>
          <a:lstStyle/>
          <a:p>
            <a:r>
              <a:rPr lang="en-CA" sz="4200" dirty="0">
                <a:latin typeface="Arial Narrow" panose="020B0606020202030204" pitchFamily="34" charset="0"/>
              </a:rPr>
              <a:t>37-year-old mother of seven children</a:t>
            </a:r>
          </a:p>
          <a:p>
            <a:r>
              <a:rPr lang="en-CA" sz="4200" dirty="0">
                <a:latin typeface="Arial Narrow" panose="020B0606020202030204" pitchFamily="34" charset="0"/>
              </a:rPr>
              <a:t>Given morphine, despite her concerns about an adverse reaction; restrained to her hospital bed</a:t>
            </a:r>
          </a:p>
          <a:p>
            <a:r>
              <a:rPr lang="en-CA" sz="4200" dirty="0">
                <a:latin typeface="Arial Narrow" panose="020B0606020202030204" pitchFamily="34" charset="0"/>
              </a:rPr>
              <a:t>At least two hospital employees heard insulting her</a:t>
            </a:r>
            <a:endParaRPr lang="en-US" dirty="0">
              <a:latin typeface="Arial Narrow" panose="020B0606020202030204" pitchFamily="34" charset="0"/>
            </a:endParaRPr>
          </a:p>
        </p:txBody>
      </p:sp>
      <p:sp>
        <p:nvSpPr>
          <p:cNvPr id="4" name="Content Placeholder 3">
            <a:extLst>
              <a:ext uri="{FF2B5EF4-FFF2-40B4-BE49-F238E27FC236}">
                <a16:creationId xmlns:a16="http://schemas.microsoft.com/office/drawing/2014/main" id="{311B3A4E-3BD7-3400-1C24-427E3C74C331}"/>
              </a:ext>
            </a:extLst>
          </p:cNvPr>
          <p:cNvSpPr>
            <a:spLocks noGrp="1"/>
          </p:cNvSpPr>
          <p:nvPr>
            <p:ph sz="half" idx="2"/>
          </p:nvPr>
        </p:nvSpPr>
        <p:spPr/>
        <p:txBody>
          <a:bodyPr>
            <a:normAutofit/>
          </a:bodyPr>
          <a:lstStyle/>
          <a:p>
            <a:r>
              <a:rPr lang="en-CA" sz="4200" dirty="0">
                <a:latin typeface="Arial Narrow" panose="020B0606020202030204" pitchFamily="34" charset="0"/>
              </a:rPr>
              <a:t> “good for sex” </a:t>
            </a:r>
          </a:p>
          <a:p>
            <a:r>
              <a:rPr lang="en-CA" sz="4200" dirty="0">
                <a:latin typeface="Arial Narrow" panose="020B0606020202030204" pitchFamily="34" charset="0"/>
              </a:rPr>
              <a:t>“stupid as hell”</a:t>
            </a:r>
          </a:p>
          <a:p>
            <a:r>
              <a:rPr lang="en-US" dirty="0">
                <a:latin typeface="Arial Narrow" panose="020B0606020202030204" pitchFamily="34" charset="0"/>
                <a:hlinkClick r:id="rId2"/>
              </a:rPr>
              <a:t>https://globalnews.ca/video/7367473/coroner-investigating-death-of-indigenous-woman-at-quebec-hospital</a:t>
            </a:r>
            <a:r>
              <a:rPr lang="en-US" dirty="0">
                <a:latin typeface="Arial Narrow" panose="020B0606020202030204" pitchFamily="34" charset="0"/>
              </a:rPr>
              <a:t> </a:t>
            </a:r>
          </a:p>
          <a:p>
            <a:endParaRPr lang="en-US" dirty="0"/>
          </a:p>
        </p:txBody>
      </p:sp>
      <p:pic>
        <p:nvPicPr>
          <p:cNvPr id="6" name="Picture 5">
            <a:extLst>
              <a:ext uri="{FF2B5EF4-FFF2-40B4-BE49-F238E27FC236}">
                <a16:creationId xmlns:a16="http://schemas.microsoft.com/office/drawing/2014/main" id="{4253F5A8-E8E9-4D39-C887-07867AC5D0DA}"/>
              </a:ext>
            </a:extLst>
          </p:cNvPr>
          <p:cNvPicPr>
            <a:picLocks noChangeAspect="1"/>
          </p:cNvPicPr>
          <p:nvPr/>
        </p:nvPicPr>
        <p:blipFill>
          <a:blip r:embed="rId3"/>
          <a:stretch>
            <a:fillRect/>
          </a:stretch>
        </p:blipFill>
        <p:spPr>
          <a:xfrm>
            <a:off x="8998703" y="6310247"/>
            <a:ext cx="9105800" cy="3333816"/>
          </a:xfrm>
          <a:prstGeom prst="rect">
            <a:avLst/>
          </a:prstGeom>
        </p:spPr>
      </p:pic>
    </p:spTree>
    <p:extLst>
      <p:ext uri="{BB962C8B-B14F-4D97-AF65-F5344CB8AC3E}">
        <p14:creationId xmlns:p14="http://schemas.microsoft.com/office/powerpoint/2010/main" val="251105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13604-67EC-3D9F-1C06-D94684A60D67}"/>
              </a:ext>
            </a:extLst>
          </p:cNvPr>
          <p:cNvPicPr>
            <a:picLocks noChangeAspect="1"/>
          </p:cNvPicPr>
          <p:nvPr/>
        </p:nvPicPr>
        <p:blipFill>
          <a:blip r:embed="rId2"/>
          <a:stretch>
            <a:fillRect/>
          </a:stretch>
        </p:blipFill>
        <p:spPr>
          <a:xfrm>
            <a:off x="720456" y="422574"/>
            <a:ext cx="9654732" cy="9441852"/>
          </a:xfrm>
          <a:prstGeom prst="rect">
            <a:avLst/>
          </a:prstGeom>
        </p:spPr>
      </p:pic>
      <p:sp>
        <p:nvSpPr>
          <p:cNvPr id="4" name="TextBox 3">
            <a:extLst>
              <a:ext uri="{FF2B5EF4-FFF2-40B4-BE49-F238E27FC236}">
                <a16:creationId xmlns:a16="http://schemas.microsoft.com/office/drawing/2014/main" id="{27EF7376-9006-A622-8B6D-18A4657CE70A}"/>
              </a:ext>
            </a:extLst>
          </p:cNvPr>
          <p:cNvSpPr txBox="1"/>
          <p:nvPr/>
        </p:nvSpPr>
        <p:spPr>
          <a:xfrm>
            <a:off x="11001374" y="1797269"/>
            <a:ext cx="6657185" cy="1477328"/>
          </a:xfrm>
          <a:prstGeom prst="rect">
            <a:avLst/>
          </a:prstGeom>
          <a:noFill/>
        </p:spPr>
        <p:txBody>
          <a:bodyPr wrap="square" rtlCol="0">
            <a:spAutoFit/>
          </a:bodyPr>
          <a:lstStyle/>
          <a:p>
            <a:r>
              <a:rPr lang="en-US" sz="3000" dirty="0">
                <a:solidFill>
                  <a:srgbClr val="1D5253"/>
                </a:solidFill>
                <a:latin typeface="Arial Narrow" panose="020B0606020202030204" pitchFamily="34" charset="0"/>
              </a:rPr>
              <a:t>CBC Joyce </a:t>
            </a:r>
            <a:r>
              <a:rPr lang="en-US" sz="3000" dirty="0" err="1">
                <a:solidFill>
                  <a:srgbClr val="1D5253"/>
                </a:solidFill>
                <a:latin typeface="Arial Narrow" panose="020B0606020202030204" pitchFamily="34" charset="0"/>
              </a:rPr>
              <a:t>Echaquan</a:t>
            </a:r>
            <a:r>
              <a:rPr lang="en-US" sz="3000" dirty="0">
                <a:solidFill>
                  <a:srgbClr val="1D5253"/>
                </a:solidFill>
                <a:latin typeface="Arial Narrow" panose="020B0606020202030204" pitchFamily="34" charset="0"/>
              </a:rPr>
              <a:t> Inquest</a:t>
            </a:r>
          </a:p>
          <a:p>
            <a:r>
              <a:rPr lang="en-US" sz="3000" dirty="0">
                <a:solidFill>
                  <a:srgbClr val="1D5253"/>
                </a:solidFill>
                <a:latin typeface="Arial Narrow" panose="020B0606020202030204" pitchFamily="34" charset="0"/>
                <a:hlinkClick r:id="rId3"/>
              </a:rPr>
              <a:t>https://www.youtube.com/watch?v=OUcIa1mrVxs</a:t>
            </a:r>
            <a:r>
              <a:rPr lang="en-US" sz="3000" dirty="0">
                <a:solidFill>
                  <a:srgbClr val="1D5253"/>
                </a:solidFill>
                <a:latin typeface="Arial Narrow" panose="020B0606020202030204" pitchFamily="34" charset="0"/>
              </a:rPr>
              <a:t> </a:t>
            </a:r>
          </a:p>
        </p:txBody>
      </p:sp>
      <p:sp>
        <p:nvSpPr>
          <p:cNvPr id="5" name="TextBox 4">
            <a:extLst>
              <a:ext uri="{FF2B5EF4-FFF2-40B4-BE49-F238E27FC236}">
                <a16:creationId xmlns:a16="http://schemas.microsoft.com/office/drawing/2014/main" id="{F3D459AE-6FBA-C142-ED95-8F420408B481}"/>
              </a:ext>
            </a:extLst>
          </p:cNvPr>
          <p:cNvSpPr txBox="1"/>
          <p:nvPr/>
        </p:nvSpPr>
        <p:spPr>
          <a:xfrm>
            <a:off x="11001374" y="3600450"/>
            <a:ext cx="6657185" cy="1477328"/>
          </a:xfrm>
          <a:prstGeom prst="rect">
            <a:avLst/>
          </a:prstGeom>
          <a:noFill/>
        </p:spPr>
        <p:txBody>
          <a:bodyPr wrap="square" rtlCol="0">
            <a:spAutoFit/>
          </a:bodyPr>
          <a:lstStyle/>
          <a:p>
            <a:r>
              <a:rPr lang="en-US" sz="3000" dirty="0">
                <a:solidFill>
                  <a:srgbClr val="1D5253"/>
                </a:solidFill>
                <a:latin typeface="Arial Narrow" panose="020B0606020202030204" pitchFamily="34" charset="0"/>
              </a:rPr>
              <a:t>Video of Joyce</a:t>
            </a:r>
          </a:p>
          <a:p>
            <a:r>
              <a:rPr lang="en-US" sz="3000" dirty="0">
                <a:solidFill>
                  <a:srgbClr val="1D5253"/>
                </a:solidFill>
                <a:latin typeface="Arial Narrow" panose="020B0606020202030204" pitchFamily="34" charset="0"/>
              </a:rPr>
              <a:t>https://www.youtube.com/watch?v=J6OhOyujM60</a:t>
            </a:r>
          </a:p>
        </p:txBody>
      </p:sp>
      <p:pic>
        <p:nvPicPr>
          <p:cNvPr id="8" name="Picture 7">
            <a:extLst>
              <a:ext uri="{FF2B5EF4-FFF2-40B4-BE49-F238E27FC236}">
                <a16:creationId xmlns:a16="http://schemas.microsoft.com/office/drawing/2014/main" id="{A12B33A7-0D67-F1D9-358C-7B5023E706FF}"/>
              </a:ext>
            </a:extLst>
          </p:cNvPr>
          <p:cNvPicPr>
            <a:picLocks noChangeAspect="1"/>
          </p:cNvPicPr>
          <p:nvPr/>
        </p:nvPicPr>
        <p:blipFill>
          <a:blip r:embed="rId4"/>
          <a:stretch>
            <a:fillRect/>
          </a:stretch>
        </p:blipFill>
        <p:spPr>
          <a:xfrm>
            <a:off x="11872777" y="5800631"/>
            <a:ext cx="5286647" cy="3657788"/>
          </a:xfrm>
          <a:prstGeom prst="rect">
            <a:avLst/>
          </a:prstGeom>
        </p:spPr>
      </p:pic>
    </p:spTree>
    <p:extLst>
      <p:ext uri="{BB962C8B-B14F-4D97-AF65-F5344CB8AC3E}">
        <p14:creationId xmlns:p14="http://schemas.microsoft.com/office/powerpoint/2010/main" val="424217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1B85F9-8550-2FF9-8730-2B12A315A19A}"/>
              </a:ext>
            </a:extLst>
          </p:cNvPr>
          <p:cNvPicPr>
            <a:picLocks noChangeAspect="1"/>
          </p:cNvPicPr>
          <p:nvPr/>
        </p:nvPicPr>
        <p:blipFill>
          <a:blip r:embed="rId2"/>
          <a:stretch>
            <a:fillRect/>
          </a:stretch>
        </p:blipFill>
        <p:spPr>
          <a:xfrm>
            <a:off x="2815771" y="92686"/>
            <a:ext cx="11195195" cy="10135184"/>
          </a:xfrm>
          <a:prstGeom prst="rect">
            <a:avLst/>
          </a:prstGeom>
        </p:spPr>
      </p:pic>
    </p:spTree>
    <p:extLst>
      <p:ext uri="{BB962C8B-B14F-4D97-AF65-F5344CB8AC3E}">
        <p14:creationId xmlns:p14="http://schemas.microsoft.com/office/powerpoint/2010/main" val="202499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BA3B48EE-3E63-4BF2-A9E6-95C2F0F5AE71}"/>
              </a:ext>
            </a:extLst>
          </p:cNvPr>
          <p:cNvSpPr txBox="1"/>
          <p:nvPr/>
        </p:nvSpPr>
        <p:spPr>
          <a:xfrm>
            <a:off x="1371600" y="7200902"/>
            <a:ext cx="15544800" cy="769441"/>
          </a:xfrm>
          <a:prstGeom prst="rect">
            <a:avLst/>
          </a:prstGeom>
          <a:noFill/>
        </p:spPr>
        <p:txBody>
          <a:bodyPr wrap="square" rtlCol="0">
            <a:spAutoFit/>
          </a:bodyPr>
          <a:lstStyle/>
          <a:p>
            <a:pPr algn="ctr" defTabSz="1371669"/>
            <a:r>
              <a:rPr lang="en-US" sz="4400" b="1" dirty="0">
                <a:solidFill>
                  <a:srgbClr val="002A3A"/>
                </a:solidFill>
                <a:latin typeface="+mj-lt"/>
                <a:ea typeface="Source Sans Pro Black" panose="020B0803030403020204" pitchFamily="34" charset="0"/>
              </a:rPr>
              <a:t>Land Acknowledgement</a:t>
            </a:r>
          </a:p>
        </p:txBody>
      </p:sp>
      <p:pic>
        <p:nvPicPr>
          <p:cNvPr id="8" name="Picture Placeholder 7">
            <a:extLst>
              <a:ext uri="{FF2B5EF4-FFF2-40B4-BE49-F238E27FC236}">
                <a16:creationId xmlns:a16="http://schemas.microsoft.com/office/drawing/2014/main" id="{66B50EEE-A42A-6FA5-B402-F395C98FAB8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2" y="0"/>
            <a:ext cx="18287999" cy="5905500"/>
          </a:xfrm>
        </p:spPr>
      </p:pic>
      <p:sp>
        <p:nvSpPr>
          <p:cNvPr id="9" name="Rectangle 8">
            <a:extLst>
              <a:ext uri="{FF2B5EF4-FFF2-40B4-BE49-F238E27FC236}">
                <a16:creationId xmlns:a16="http://schemas.microsoft.com/office/drawing/2014/main" id="{4790EA6B-A6F2-555A-2E97-947CDBB8545F}"/>
              </a:ext>
            </a:extLst>
          </p:cNvPr>
          <p:cNvSpPr/>
          <p:nvPr/>
        </p:nvSpPr>
        <p:spPr>
          <a:xfrm>
            <a:off x="-3" y="0"/>
            <a:ext cx="18288002" cy="5905500"/>
          </a:xfrm>
          <a:prstGeom prst="rect">
            <a:avLst/>
          </a:prstGeom>
          <a:solidFill>
            <a:schemeClr val="accent1">
              <a:alpha val="6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371669"/>
            <a:endParaRPr lang="uk-UA" sz="2801">
              <a:solidFill>
                <a:srgbClr val="005EB8"/>
              </a:solidFill>
            </a:endParaRPr>
          </a:p>
        </p:txBody>
      </p:sp>
    </p:spTree>
    <p:extLst>
      <p:ext uri="{BB962C8B-B14F-4D97-AF65-F5344CB8AC3E}">
        <p14:creationId xmlns:p14="http://schemas.microsoft.com/office/powerpoint/2010/main" val="3692663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EE8604-FFCE-74A1-FF0D-A55BF88510B6}"/>
              </a:ext>
            </a:extLst>
          </p:cNvPr>
          <p:cNvPicPr>
            <a:picLocks noChangeAspect="1"/>
          </p:cNvPicPr>
          <p:nvPr/>
        </p:nvPicPr>
        <p:blipFill>
          <a:blip r:embed="rId2"/>
          <a:stretch>
            <a:fillRect/>
          </a:stretch>
        </p:blipFill>
        <p:spPr>
          <a:xfrm>
            <a:off x="312052" y="254525"/>
            <a:ext cx="10297886" cy="9774849"/>
          </a:xfrm>
          <a:prstGeom prst="rect">
            <a:avLst/>
          </a:prstGeom>
        </p:spPr>
      </p:pic>
      <p:sp>
        <p:nvSpPr>
          <p:cNvPr id="8" name="TextBox 7">
            <a:extLst>
              <a:ext uri="{FF2B5EF4-FFF2-40B4-BE49-F238E27FC236}">
                <a16:creationId xmlns:a16="http://schemas.microsoft.com/office/drawing/2014/main" id="{1420B1E0-D95B-DC8D-B3A7-A36337579A72}"/>
              </a:ext>
            </a:extLst>
          </p:cNvPr>
          <p:cNvSpPr txBox="1"/>
          <p:nvPr/>
        </p:nvSpPr>
        <p:spPr>
          <a:xfrm>
            <a:off x="11213180" y="1923068"/>
            <a:ext cx="5608395" cy="2677656"/>
          </a:xfrm>
          <a:prstGeom prst="rect">
            <a:avLst/>
          </a:prstGeom>
          <a:noFill/>
        </p:spPr>
        <p:txBody>
          <a:bodyPr wrap="none" rtlCol="0">
            <a:spAutoFit/>
          </a:bodyPr>
          <a:lstStyle/>
          <a:p>
            <a:r>
              <a:rPr lang="en-US" sz="4200" i="1" dirty="0">
                <a:solidFill>
                  <a:srgbClr val="002060"/>
                </a:solidFill>
                <a:latin typeface="Arial Narrow" panose="020B0606020202030204" pitchFamily="34" charset="0"/>
              </a:rPr>
              <a:t>Sincerely,</a:t>
            </a:r>
          </a:p>
          <a:p>
            <a:r>
              <a:rPr lang="en-US" sz="4200" i="1" dirty="0">
                <a:solidFill>
                  <a:srgbClr val="002060"/>
                </a:solidFill>
                <a:latin typeface="Arial Narrow" panose="020B0606020202030204" pitchFamily="34" charset="0"/>
              </a:rPr>
              <a:t>Cynthia Baker, Executive</a:t>
            </a:r>
          </a:p>
          <a:p>
            <a:r>
              <a:rPr lang="en-US" sz="4200" i="1" dirty="0">
                <a:solidFill>
                  <a:srgbClr val="002060"/>
                </a:solidFill>
                <a:latin typeface="Arial Narrow" panose="020B0606020202030204" pitchFamily="34" charset="0"/>
              </a:rPr>
              <a:t>Director, on behalf of CASN</a:t>
            </a:r>
          </a:p>
          <a:p>
            <a:r>
              <a:rPr lang="en-US" sz="4200" i="1" dirty="0">
                <a:solidFill>
                  <a:srgbClr val="002060"/>
                </a:solidFill>
                <a:latin typeface="Arial Narrow" panose="020B0606020202030204" pitchFamily="34" charset="0"/>
              </a:rPr>
              <a:t>And its Board of Directors</a:t>
            </a:r>
          </a:p>
        </p:txBody>
      </p:sp>
    </p:spTree>
    <p:extLst>
      <p:ext uri="{BB962C8B-B14F-4D97-AF65-F5344CB8AC3E}">
        <p14:creationId xmlns:p14="http://schemas.microsoft.com/office/powerpoint/2010/main" val="307583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63305-E917-D819-453E-3111A56578DC}"/>
              </a:ext>
            </a:extLst>
          </p:cNvPr>
          <p:cNvSpPr>
            <a:spLocks noGrp="1"/>
          </p:cNvSpPr>
          <p:nvPr>
            <p:ph type="title"/>
          </p:nvPr>
        </p:nvSpPr>
        <p:spPr/>
        <p:txBody>
          <a:bodyPr>
            <a:normAutofit/>
          </a:bodyPr>
          <a:lstStyle/>
          <a:p>
            <a:pPr algn="ctr"/>
            <a:r>
              <a:rPr lang="en-US" sz="4800" dirty="0">
                <a:latin typeface="Arial Narrow" panose="020B0606020202030204" pitchFamily="34" charset="0"/>
              </a:rPr>
              <a:t>Truth and Reconciliation Commission of Canada Calls to Action: #24</a:t>
            </a:r>
          </a:p>
        </p:txBody>
      </p:sp>
      <p:sp>
        <p:nvSpPr>
          <p:cNvPr id="3" name="Content Placeholder 2">
            <a:extLst>
              <a:ext uri="{FF2B5EF4-FFF2-40B4-BE49-F238E27FC236}">
                <a16:creationId xmlns:a16="http://schemas.microsoft.com/office/drawing/2014/main" id="{1ED9D1AC-4398-859D-CDC3-C5F90E8C27BA}"/>
              </a:ext>
            </a:extLst>
          </p:cNvPr>
          <p:cNvSpPr>
            <a:spLocks noGrp="1"/>
          </p:cNvSpPr>
          <p:nvPr>
            <p:ph idx="1"/>
          </p:nvPr>
        </p:nvSpPr>
        <p:spPr/>
        <p:txBody>
          <a:bodyPr>
            <a:normAutofit/>
          </a:bodyPr>
          <a:lstStyle/>
          <a:p>
            <a:pPr marL="68580" indent="0">
              <a:buNone/>
            </a:pPr>
            <a:r>
              <a:rPr lang="en-US" sz="4200" i="1" dirty="0">
                <a:latin typeface="+mj-lt"/>
              </a:rPr>
              <a:t>We call upon medical and nursing schools in Canada to require all students to take a course dealing with Aboriginal health issues, including the history and legacy of residential schools, the United Nations Declaration on the Rights of Indigenous Peoples, Treaties and Aboriginal rights, and Indigenous teachings and practices. This will require skills-based training in intercultural competency, conflict resolution, human rights, and </a:t>
            </a:r>
            <a:r>
              <a:rPr lang="en-US" sz="4200" b="1" i="1" dirty="0">
                <a:latin typeface="+mj-lt"/>
              </a:rPr>
              <a:t>anti-racism </a:t>
            </a:r>
            <a:r>
              <a:rPr lang="en-US" sz="4200" i="1" dirty="0">
                <a:latin typeface="+mj-lt"/>
              </a:rPr>
              <a:t>(p. 7).</a:t>
            </a:r>
          </a:p>
        </p:txBody>
      </p:sp>
    </p:spTree>
    <p:extLst>
      <p:ext uri="{BB962C8B-B14F-4D97-AF65-F5344CB8AC3E}">
        <p14:creationId xmlns:p14="http://schemas.microsoft.com/office/powerpoint/2010/main" val="422145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19554-439C-30AE-6820-62FDD767E9D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8A93FD6-D6DC-9DE2-ADA7-71786D124789}"/>
              </a:ext>
            </a:extLst>
          </p:cNvPr>
          <p:cNvPicPr>
            <a:picLocks noChangeAspect="1"/>
          </p:cNvPicPr>
          <p:nvPr/>
        </p:nvPicPr>
        <p:blipFill>
          <a:blip r:embed="rId2"/>
          <a:stretch>
            <a:fillRect/>
          </a:stretch>
        </p:blipFill>
        <p:spPr>
          <a:xfrm>
            <a:off x="1104725" y="0"/>
            <a:ext cx="7289351" cy="10081854"/>
          </a:xfrm>
          <a:prstGeom prst="rect">
            <a:avLst/>
          </a:prstGeom>
        </p:spPr>
      </p:pic>
      <p:sp>
        <p:nvSpPr>
          <p:cNvPr id="2" name="Title 1">
            <a:extLst>
              <a:ext uri="{FF2B5EF4-FFF2-40B4-BE49-F238E27FC236}">
                <a16:creationId xmlns:a16="http://schemas.microsoft.com/office/drawing/2014/main" id="{397CD1D0-6822-2B79-973F-1521FA0679DC}"/>
              </a:ext>
            </a:extLst>
          </p:cNvPr>
          <p:cNvSpPr>
            <a:spLocks noGrp="1"/>
          </p:cNvSpPr>
          <p:nvPr>
            <p:ph type="title"/>
          </p:nvPr>
        </p:nvSpPr>
        <p:spPr>
          <a:xfrm>
            <a:off x="9268691" y="1235135"/>
            <a:ext cx="7080782" cy="3291840"/>
          </a:xfrm>
        </p:spPr>
        <p:txBody>
          <a:bodyPr>
            <a:noAutofit/>
          </a:bodyPr>
          <a:lstStyle/>
          <a:p>
            <a:r>
              <a:rPr lang="en-US" sz="4200" dirty="0">
                <a:latin typeface="Arial Narrow" panose="020B0606020202030204" pitchFamily="34" charset="0"/>
              </a:rPr>
              <a:t>-Concrete, practical, visual guide to assist with teaching an intervention when racism is witnessed</a:t>
            </a:r>
            <a:br>
              <a:rPr lang="en-US" sz="4200" dirty="0">
                <a:latin typeface="Arial Narrow" panose="020B0606020202030204" pitchFamily="34" charset="0"/>
              </a:rPr>
            </a:br>
            <a:r>
              <a:rPr lang="en-US" sz="4200" dirty="0">
                <a:latin typeface="Arial Narrow" panose="020B0606020202030204" pitchFamily="34" charset="0"/>
              </a:rPr>
              <a:t>-Creates and supports a “speak-up culture”</a:t>
            </a:r>
          </a:p>
        </p:txBody>
      </p:sp>
      <p:sp>
        <p:nvSpPr>
          <p:cNvPr id="5" name="Text Placeholder 4">
            <a:extLst>
              <a:ext uri="{FF2B5EF4-FFF2-40B4-BE49-F238E27FC236}">
                <a16:creationId xmlns:a16="http://schemas.microsoft.com/office/drawing/2014/main" id="{F37CB504-04AC-3AA5-C2BF-56B762E85A0B}"/>
              </a:ext>
            </a:extLst>
          </p:cNvPr>
          <p:cNvSpPr>
            <a:spLocks noGrp="1"/>
          </p:cNvSpPr>
          <p:nvPr>
            <p:ph type="body" sz="half" idx="2"/>
          </p:nvPr>
        </p:nvSpPr>
        <p:spPr>
          <a:xfrm>
            <a:off x="9268691" y="4710546"/>
            <a:ext cx="7536873" cy="5371308"/>
          </a:xfrm>
        </p:spPr>
        <p:txBody>
          <a:bodyPr>
            <a:noAutofit/>
          </a:bodyPr>
          <a:lstStyle/>
          <a:p>
            <a:r>
              <a:rPr lang="en-US" sz="3000" dirty="0"/>
              <a:t>-</a:t>
            </a:r>
            <a:r>
              <a:rPr lang="en-US" sz="4200" dirty="0">
                <a:solidFill>
                  <a:schemeClr val="tx2"/>
                </a:solidFill>
                <a:latin typeface="Arial Narrow" panose="020B0606020202030204" pitchFamily="34" charset="0"/>
              </a:rPr>
              <a:t>consistent intervention is needed in nursing practice</a:t>
            </a:r>
          </a:p>
          <a:p>
            <a:r>
              <a:rPr lang="en-US" sz="4200" dirty="0">
                <a:solidFill>
                  <a:srgbClr val="7030A0"/>
                </a:solidFill>
                <a:latin typeface="Arial Narrow" panose="020B0606020202030204" pitchFamily="34" charset="0"/>
              </a:rPr>
              <a:t>-</a:t>
            </a:r>
            <a:r>
              <a:rPr lang="en-US" sz="4200" dirty="0">
                <a:solidFill>
                  <a:schemeClr val="tx2"/>
                </a:solidFill>
                <a:latin typeface="Arial Narrow" panose="020B0606020202030204" pitchFamily="34" charset="0"/>
              </a:rPr>
              <a:t>guide is </a:t>
            </a:r>
            <a:r>
              <a:rPr lang="en-US" sz="4200" dirty="0">
                <a:solidFill>
                  <a:srgbClr val="7030A0"/>
                </a:solidFill>
                <a:latin typeface="Arial Narrow" panose="020B0606020202030204" pitchFamily="34" charset="0"/>
              </a:rPr>
              <a:t>rooted in the nursing values and ethical responsibilities outlined by CNA (2017) and the Standards of Practice required by the SRNA (2019), </a:t>
            </a:r>
            <a:r>
              <a:rPr lang="en-US" sz="4200" dirty="0">
                <a:solidFill>
                  <a:schemeClr val="tx2"/>
                </a:solidFill>
                <a:latin typeface="Arial Narrow" panose="020B0606020202030204" pitchFamily="34" charset="0"/>
              </a:rPr>
              <a:t>now known College of Registered Nurses of Saskatchewan (CRNS)</a:t>
            </a:r>
          </a:p>
        </p:txBody>
      </p:sp>
    </p:spTree>
    <p:extLst>
      <p:ext uri="{BB962C8B-B14F-4D97-AF65-F5344CB8AC3E}">
        <p14:creationId xmlns:p14="http://schemas.microsoft.com/office/powerpoint/2010/main" val="184013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br>
              <a:rPr lang="en-US" sz="5400" b="1" dirty="0">
                <a:latin typeface="Arial Black" panose="020B0A04020102020204" pitchFamily="34" charset="0"/>
              </a:rPr>
            </a:br>
            <a:r>
              <a:rPr lang="en-US" sz="5400" b="1" dirty="0">
                <a:latin typeface="Arial Black" panose="020B0A04020102020204" pitchFamily="34" charset="0"/>
              </a:rPr>
              <a:t>PAST</a:t>
            </a:r>
          </a:p>
        </p:txBody>
      </p:sp>
      <p:sp>
        <p:nvSpPr>
          <p:cNvPr id="3" name="Content Placeholder 2"/>
          <p:cNvSpPr>
            <a:spLocks noGrp="1"/>
          </p:cNvSpPr>
          <p:nvPr>
            <p:ph idx="1"/>
          </p:nvPr>
        </p:nvSpPr>
        <p:spPr/>
        <p:txBody>
          <a:bodyPr/>
          <a:lstStyle/>
          <a:p>
            <a:pPr marL="0" indent="0">
              <a:buNone/>
            </a:pPr>
            <a:r>
              <a:rPr lang="en-US" dirty="0">
                <a:latin typeface="Arial Black" panose="020B0A04020102020204" pitchFamily="34" charset="0"/>
              </a:rPr>
              <a:t>			</a:t>
            </a:r>
          </a:p>
          <a:p>
            <a:pPr marL="0" indent="0">
              <a:buNone/>
            </a:pPr>
            <a:endParaRPr lang="en-US" sz="4200" dirty="0">
              <a:latin typeface="Arial Black" panose="020B0A04020102020204" pitchFamily="34" charset="0"/>
            </a:endParaRPr>
          </a:p>
          <a:p>
            <a:pPr marL="0" indent="0">
              <a:buNone/>
            </a:pPr>
            <a:endParaRPr lang="en-US" sz="4200" dirty="0">
              <a:latin typeface="Arial Black" panose="020B0A04020102020204" pitchFamily="34" charset="0"/>
            </a:endParaRPr>
          </a:p>
          <a:p>
            <a:pPr marL="0" indent="0" algn="ctr">
              <a:buNone/>
            </a:pPr>
            <a:r>
              <a:rPr lang="en-US" sz="4200" dirty="0">
                <a:latin typeface="Arial Black" panose="020B0A04020102020204" pitchFamily="34" charset="0"/>
              </a:rPr>
              <a:t>Impacts the PRESENT</a:t>
            </a:r>
          </a:p>
          <a:p>
            <a:pPr marL="0" indent="0">
              <a:buNone/>
            </a:pPr>
            <a:endParaRPr lang="en-US" dirty="0"/>
          </a:p>
        </p:txBody>
      </p:sp>
    </p:spTree>
    <p:extLst>
      <p:ext uri="{BB962C8B-B14F-4D97-AF65-F5344CB8AC3E}">
        <p14:creationId xmlns:p14="http://schemas.microsoft.com/office/powerpoint/2010/main" val="326860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a:latin typeface="Arial Narrow" panose="020B0606020202030204" pitchFamily="34" charset="0"/>
              </a:rPr>
              <a:t>1995-1997 Adverse Childhood Experiences (ACEs)</a:t>
            </a:r>
            <a:endParaRPr lang="en-US" sz="4800" b="1" dirty="0">
              <a:latin typeface="Arial Narrow" panose="020B0606020202030204"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86226" y="2857499"/>
            <a:ext cx="10380041" cy="6418326"/>
          </a:xfrm>
        </p:spPr>
      </p:pic>
      <p:sp>
        <p:nvSpPr>
          <p:cNvPr id="5" name="TextBox 4"/>
          <p:cNvSpPr txBox="1"/>
          <p:nvPr/>
        </p:nvSpPr>
        <p:spPr>
          <a:xfrm>
            <a:off x="342901" y="9372601"/>
            <a:ext cx="16130954" cy="553998"/>
          </a:xfrm>
          <a:prstGeom prst="rect">
            <a:avLst/>
          </a:prstGeom>
          <a:noFill/>
        </p:spPr>
        <p:txBody>
          <a:bodyPr wrap="square" rtlCol="0">
            <a:spAutoFit/>
          </a:bodyPr>
          <a:lstStyle/>
          <a:p>
            <a:r>
              <a:rPr lang="en-US" sz="3000" dirty="0">
                <a:solidFill>
                  <a:srgbClr val="1D5253"/>
                </a:solidFill>
                <a:latin typeface="Arial Narrow" panose="020B0606020202030204" pitchFamily="34" charset="0"/>
              </a:rPr>
              <a:t>https://www.samhsa.gov/capt/sites/default/files/images/adverse-childhood-experiences-pyramid-lg.jpg</a:t>
            </a:r>
          </a:p>
        </p:txBody>
      </p:sp>
    </p:spTree>
    <p:extLst>
      <p:ext uri="{BB962C8B-B14F-4D97-AF65-F5344CB8AC3E}">
        <p14:creationId xmlns:p14="http://schemas.microsoft.com/office/powerpoint/2010/main" val="389351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a:latin typeface="Arial Narrow" panose="020B0606020202030204" pitchFamily="34" charset="0"/>
              </a:rPr>
              <a:t>Adverse Childhood Experiences (ACEs): Prior to 18</a:t>
            </a:r>
            <a:r>
              <a:rPr lang="en-CA" sz="4800" b="1" baseline="30000" dirty="0">
                <a:latin typeface="Arial Narrow" panose="020B0606020202030204" pitchFamily="34" charset="0"/>
              </a:rPr>
              <a:t>th</a:t>
            </a:r>
            <a:r>
              <a:rPr lang="en-CA" sz="4800" b="1" dirty="0">
                <a:latin typeface="Arial Narrow" panose="020B0606020202030204" pitchFamily="34" charset="0"/>
              </a:rPr>
              <a:t> Birthday</a:t>
            </a:r>
            <a:endParaRPr lang="en-US" sz="4800" b="1" dirty="0">
              <a:latin typeface="Arial Narrow" panose="020B0606020202030204" pitchFamily="34" charset="0"/>
            </a:endParaRPr>
          </a:p>
        </p:txBody>
      </p:sp>
      <p:sp>
        <p:nvSpPr>
          <p:cNvPr id="4" name="Content Placeholder 3"/>
          <p:cNvSpPr>
            <a:spLocks noGrp="1"/>
          </p:cNvSpPr>
          <p:nvPr>
            <p:ph sz="half" idx="1"/>
          </p:nvPr>
        </p:nvSpPr>
        <p:spPr/>
        <p:txBody>
          <a:bodyPr>
            <a:normAutofit/>
          </a:bodyPr>
          <a:lstStyle/>
          <a:p>
            <a:r>
              <a:rPr lang="en-US" sz="4200" dirty="0">
                <a:latin typeface="Arial Narrow" panose="020B0606020202030204" pitchFamily="34" charset="0"/>
              </a:rPr>
              <a:t>Physical abuse</a:t>
            </a:r>
          </a:p>
          <a:p>
            <a:r>
              <a:rPr lang="en-US" sz="4200" dirty="0">
                <a:latin typeface="Arial Narrow" panose="020B0606020202030204" pitchFamily="34" charset="0"/>
              </a:rPr>
              <a:t>Sexual abuse</a:t>
            </a:r>
          </a:p>
          <a:p>
            <a:r>
              <a:rPr lang="en-US" sz="4200" dirty="0">
                <a:latin typeface="Arial Narrow" panose="020B0606020202030204" pitchFamily="34" charset="0"/>
              </a:rPr>
              <a:t>Emotional abuse</a:t>
            </a:r>
          </a:p>
          <a:p>
            <a:r>
              <a:rPr lang="en-US" sz="4200" dirty="0">
                <a:latin typeface="Arial Narrow" panose="020B0606020202030204" pitchFamily="34" charset="0"/>
              </a:rPr>
              <a:t>Physical neglect</a:t>
            </a:r>
          </a:p>
          <a:p>
            <a:r>
              <a:rPr lang="en-US" sz="4200" dirty="0">
                <a:latin typeface="Arial Narrow" panose="020B0606020202030204" pitchFamily="34" charset="0"/>
              </a:rPr>
              <a:t>Emotional neglect</a:t>
            </a:r>
          </a:p>
          <a:p>
            <a:r>
              <a:rPr lang="en-US" sz="4200" dirty="0">
                <a:latin typeface="Arial Narrow" panose="020B0606020202030204" pitchFamily="34" charset="0"/>
              </a:rPr>
              <a:t>Intimate partner violence</a:t>
            </a:r>
          </a:p>
          <a:p>
            <a:endParaRPr lang="en-US" dirty="0"/>
          </a:p>
        </p:txBody>
      </p:sp>
      <p:sp>
        <p:nvSpPr>
          <p:cNvPr id="5" name="Content Placeholder 4"/>
          <p:cNvSpPr>
            <a:spLocks noGrp="1"/>
          </p:cNvSpPr>
          <p:nvPr>
            <p:ph sz="half" idx="2"/>
          </p:nvPr>
        </p:nvSpPr>
        <p:spPr/>
        <p:txBody>
          <a:bodyPr>
            <a:normAutofit/>
          </a:bodyPr>
          <a:lstStyle/>
          <a:p>
            <a:r>
              <a:rPr lang="en-US" sz="4200" dirty="0">
                <a:latin typeface="Arial Narrow" panose="020B0606020202030204" pitchFamily="34" charset="0"/>
              </a:rPr>
              <a:t>Mother treated violently</a:t>
            </a:r>
          </a:p>
          <a:p>
            <a:r>
              <a:rPr lang="en-US" sz="4200" dirty="0">
                <a:latin typeface="Arial Narrow" panose="020B0606020202030204" pitchFamily="34" charset="0"/>
              </a:rPr>
              <a:t>Substance misuse within household</a:t>
            </a:r>
          </a:p>
          <a:p>
            <a:r>
              <a:rPr lang="en-US" sz="4200" dirty="0">
                <a:latin typeface="Arial Narrow" panose="020B0606020202030204" pitchFamily="34" charset="0"/>
              </a:rPr>
              <a:t>Household mental illness</a:t>
            </a:r>
          </a:p>
          <a:p>
            <a:r>
              <a:rPr lang="en-US" sz="4200" dirty="0">
                <a:latin typeface="Arial Narrow" panose="020B0606020202030204" pitchFamily="34" charset="0"/>
              </a:rPr>
              <a:t>Parental separation or divorce</a:t>
            </a:r>
          </a:p>
          <a:p>
            <a:r>
              <a:rPr lang="en-US" sz="4200" dirty="0">
                <a:latin typeface="Arial Narrow" panose="020B0606020202030204" pitchFamily="34" charset="0"/>
              </a:rPr>
              <a:t>Incarcerated household member</a:t>
            </a:r>
          </a:p>
          <a:p>
            <a:endParaRPr lang="en-US" dirty="0"/>
          </a:p>
        </p:txBody>
      </p:sp>
    </p:spTree>
    <p:extLst>
      <p:ext uri="{BB962C8B-B14F-4D97-AF65-F5344CB8AC3E}">
        <p14:creationId xmlns:p14="http://schemas.microsoft.com/office/powerpoint/2010/main" val="102231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45"/>
            <a:ext cx="18288000" cy="868217"/>
          </a:xfrm>
        </p:spPr>
        <p:txBody>
          <a:bodyPr>
            <a:normAutofit/>
          </a:bodyPr>
          <a:lstStyle/>
          <a:p>
            <a:pPr algn="ctr"/>
            <a:r>
              <a:rPr lang="en-CA" sz="4800" b="1" dirty="0">
                <a:latin typeface="Arial Narrow" panose="020B0606020202030204" pitchFamily="34" charset="0"/>
              </a:rPr>
              <a:t>ACE Score: What does it mean?</a:t>
            </a:r>
            <a:endParaRPr lang="en-US" sz="4800" b="1" dirty="0">
              <a:latin typeface="Arial Narrow" panose="020B0606020202030204" pitchFamily="34" charset="0"/>
            </a:endParaRPr>
          </a:p>
        </p:txBody>
      </p:sp>
      <p:sp>
        <p:nvSpPr>
          <p:cNvPr id="3" name="Content Placeholder 2"/>
          <p:cNvSpPr>
            <a:spLocks noGrp="1"/>
          </p:cNvSpPr>
          <p:nvPr>
            <p:ph idx="1"/>
          </p:nvPr>
        </p:nvSpPr>
        <p:spPr>
          <a:xfrm>
            <a:off x="2219497" y="2032461"/>
            <a:ext cx="14468303" cy="5860473"/>
          </a:xfrm>
        </p:spPr>
        <p:txBody>
          <a:bodyPr>
            <a:normAutofit fontScale="25000" lnSpcReduction="20000"/>
          </a:bodyPr>
          <a:lstStyle/>
          <a:p>
            <a:r>
              <a:rPr lang="en-US" sz="16800" b="1" dirty="0">
                <a:solidFill>
                  <a:srgbClr val="7030A0"/>
                </a:solidFill>
                <a:latin typeface="Arial Narrow" panose="020B0606020202030204" pitchFamily="34" charset="0"/>
              </a:rPr>
              <a:t>stunning link between childhood trauma and the chronic diseases people develop as adults, as well as social and emotional problems. </a:t>
            </a:r>
            <a:r>
              <a:rPr lang="en-US" sz="16800" dirty="0">
                <a:latin typeface="Arial Narrow" panose="020B0606020202030204" pitchFamily="34" charset="0"/>
              </a:rPr>
              <a:t>This includes heart disease, lung cancer, diabetes and many autoimmune diseases, as well as depression, violence, being a victim of violence, and suicide.</a:t>
            </a:r>
          </a:p>
          <a:p>
            <a:r>
              <a:rPr lang="en-US" sz="16800" dirty="0">
                <a:latin typeface="Arial Narrow" panose="020B0606020202030204" pitchFamily="34" charset="0"/>
              </a:rPr>
              <a:t>As your ACE score increases, so does the risk of disease, social and emotional problems. With </a:t>
            </a:r>
            <a:r>
              <a:rPr lang="en-US" sz="16800" b="1" dirty="0">
                <a:solidFill>
                  <a:srgbClr val="7030A0"/>
                </a:solidFill>
                <a:latin typeface="Arial Narrow" panose="020B0606020202030204" pitchFamily="34" charset="0"/>
              </a:rPr>
              <a:t>an ACE score of 4 or more, things start getting serious</a:t>
            </a:r>
            <a:r>
              <a:rPr lang="en-US" sz="16800" b="1" dirty="0">
                <a:latin typeface="Arial Narrow" panose="020B0606020202030204" pitchFamily="34" charset="0"/>
              </a:rPr>
              <a:t>. </a:t>
            </a:r>
            <a:r>
              <a:rPr lang="en-US" sz="16800" dirty="0">
                <a:latin typeface="Arial Narrow" panose="020B0606020202030204" pitchFamily="34" charset="0"/>
              </a:rPr>
              <a:t>The likelihood of chronic pulmonary lung disease increases 390 %; hepatitis 240 %; depression 460 %; attempted suicide 1,220 %</a:t>
            </a:r>
          </a:p>
          <a:p>
            <a:endParaRPr lang="en-CA" sz="4200" dirty="0">
              <a:latin typeface="Arial Narrow" panose="020B0606020202030204" pitchFamily="34" charset="0"/>
            </a:endParaRPr>
          </a:p>
          <a:p>
            <a:pPr marL="0" indent="0">
              <a:buNone/>
            </a:pPr>
            <a:r>
              <a:rPr lang="en-US" dirty="0"/>
              <a:t>				</a:t>
            </a:r>
          </a:p>
          <a:p>
            <a:pPr marL="0" indent="0">
              <a:buNone/>
            </a:pPr>
            <a:endParaRPr lang="en-US" dirty="0"/>
          </a:p>
          <a:p>
            <a:pPr marL="0" indent="0">
              <a:buNone/>
            </a:pPr>
            <a:r>
              <a:rPr lang="en-US" dirty="0"/>
              <a:t>			</a:t>
            </a:r>
            <a:endParaRPr lang="en-US" sz="7200" dirty="0"/>
          </a:p>
        </p:txBody>
      </p:sp>
      <p:sp>
        <p:nvSpPr>
          <p:cNvPr id="4" name="TextBox 3">
            <a:extLst>
              <a:ext uri="{FF2B5EF4-FFF2-40B4-BE49-F238E27FC236}">
                <a16:creationId xmlns:a16="http://schemas.microsoft.com/office/drawing/2014/main" id="{115478AC-CA84-1566-4EB6-FF4ED54F919D}"/>
              </a:ext>
            </a:extLst>
          </p:cNvPr>
          <p:cNvSpPr txBox="1"/>
          <p:nvPr/>
        </p:nvSpPr>
        <p:spPr>
          <a:xfrm>
            <a:off x="2057401" y="7656006"/>
            <a:ext cx="14630399" cy="1754326"/>
          </a:xfrm>
          <a:prstGeom prst="rect">
            <a:avLst/>
          </a:prstGeom>
          <a:noFill/>
        </p:spPr>
        <p:txBody>
          <a:bodyPr wrap="square" rtlCol="0">
            <a:spAutoFit/>
          </a:bodyPr>
          <a:lstStyle/>
          <a:p>
            <a:pPr marL="685782" lvl="1" algn="ctr"/>
            <a:r>
              <a:rPr lang="en-CA" sz="3600" i="1" dirty="0">
                <a:solidFill>
                  <a:srgbClr val="FF0000"/>
                </a:solidFill>
                <a:latin typeface="Arial Narrow" panose="020B0606020202030204" pitchFamily="34" charset="0"/>
              </a:rPr>
              <a:t>ACEs have a dose-response relationship with many health </a:t>
            </a:r>
          </a:p>
          <a:p>
            <a:pPr marL="685782" lvl="1" algn="ctr"/>
            <a:r>
              <a:rPr lang="en-CA" sz="3600" i="1" dirty="0">
                <a:solidFill>
                  <a:srgbClr val="FF0000"/>
                </a:solidFill>
                <a:latin typeface="Arial Narrow" panose="020B0606020202030204" pitchFamily="34" charset="0"/>
              </a:rPr>
              <a:t>problems (numerous health, social, and behavioral problems throughout lifespan, including substance use disorders)</a:t>
            </a:r>
            <a:endParaRPr lang="en-US" sz="3600" i="1"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86362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8370-6782-4111-97D5-7A6048778C25}"/>
              </a:ext>
            </a:extLst>
          </p:cNvPr>
          <p:cNvSpPr>
            <a:spLocks noGrp="1"/>
          </p:cNvSpPr>
          <p:nvPr>
            <p:ph type="title"/>
          </p:nvPr>
        </p:nvSpPr>
        <p:spPr>
          <a:xfrm>
            <a:off x="0" y="848480"/>
            <a:ext cx="18288000" cy="1714500"/>
          </a:xfrm>
        </p:spPr>
        <p:txBody>
          <a:bodyPr>
            <a:normAutofit/>
          </a:bodyPr>
          <a:lstStyle/>
          <a:p>
            <a:pPr algn="ctr"/>
            <a:r>
              <a:rPr lang="en-US" sz="4800" b="1" dirty="0">
                <a:latin typeface="Arial Narrow" panose="020B0606020202030204" pitchFamily="34" charset="0"/>
              </a:rPr>
              <a:t>Doctrine of Discovery: Remains Basis for Canadian Law</a:t>
            </a:r>
          </a:p>
        </p:txBody>
      </p:sp>
      <p:sp>
        <p:nvSpPr>
          <p:cNvPr id="3" name="Content Placeholder 2">
            <a:extLst>
              <a:ext uri="{FF2B5EF4-FFF2-40B4-BE49-F238E27FC236}">
                <a16:creationId xmlns:a16="http://schemas.microsoft.com/office/drawing/2014/main" id="{B7579D70-781E-4E63-AF48-C3E0E78D409B}"/>
              </a:ext>
            </a:extLst>
          </p:cNvPr>
          <p:cNvSpPr>
            <a:spLocks noGrp="1"/>
          </p:cNvSpPr>
          <p:nvPr>
            <p:ph idx="1"/>
          </p:nvPr>
        </p:nvSpPr>
        <p:spPr>
          <a:xfrm>
            <a:off x="1396767" y="3200399"/>
            <a:ext cx="15860151" cy="6726725"/>
          </a:xfrm>
        </p:spPr>
        <p:txBody>
          <a:bodyPr>
            <a:normAutofit fontScale="92500" lnSpcReduction="10000"/>
          </a:bodyPr>
          <a:lstStyle/>
          <a:p>
            <a:r>
              <a:rPr lang="en-US" sz="4200" dirty="0">
                <a:latin typeface="Arial Narrow" panose="020B0606020202030204" pitchFamily="34" charset="0"/>
              </a:rPr>
              <a:t>Was the international law that gave the license to explorers to claim vacant land (terra nullius) in the name of their sovereign </a:t>
            </a:r>
          </a:p>
          <a:p>
            <a:r>
              <a:rPr lang="en-US" sz="4200" dirty="0">
                <a:latin typeface="Arial Narrow" panose="020B0606020202030204" pitchFamily="34" charset="0"/>
              </a:rPr>
              <a:t>Vacant land was that which was not populated by Christians</a:t>
            </a:r>
          </a:p>
          <a:p>
            <a:r>
              <a:rPr lang="en-US" sz="4200" dirty="0">
                <a:latin typeface="Arial Narrow" panose="020B0606020202030204" pitchFamily="34" charset="0"/>
              </a:rPr>
              <a:t>Thus, vacant land could be defined as “discovered” and sovereignty, dominion, title and jurisdiction claimed</a:t>
            </a:r>
          </a:p>
          <a:p>
            <a:r>
              <a:rPr lang="en-US" sz="4200" dirty="0">
                <a:latin typeface="Arial Narrow" panose="020B0606020202030204" pitchFamily="34" charset="0"/>
              </a:rPr>
              <a:t>North America had 100 million Indigenous peoples, 1/5 of the world’s population at the time</a:t>
            </a:r>
          </a:p>
          <a:p>
            <a:r>
              <a:rPr lang="en-US" sz="4200" dirty="0">
                <a:latin typeface="Arial Narrow" panose="020B0606020202030204" pitchFamily="34" charset="0"/>
              </a:rPr>
              <a:t>But, as they were not Christians, they were not humans</a:t>
            </a:r>
          </a:p>
          <a:p>
            <a:r>
              <a:rPr lang="en-US" sz="2100" dirty="0">
                <a:latin typeface="Arial Narrow" panose="020B0606020202030204" pitchFamily="34" charset="0"/>
                <a:hlinkClick r:id="rId3"/>
              </a:rPr>
              <a:t>https://www.ictinc.ca/blog/indigenous-title-and-the-doctrine-of-discovery</a:t>
            </a:r>
            <a:r>
              <a:rPr lang="en-US" sz="2100" dirty="0">
                <a:latin typeface="Arial Narrow" panose="020B0606020202030204" pitchFamily="34" charset="0"/>
              </a:rPr>
              <a:t> </a:t>
            </a:r>
          </a:p>
          <a:p>
            <a:r>
              <a:rPr lang="en-US" sz="2100" dirty="0">
                <a:latin typeface="Arial Narrow" panose="020B0606020202030204" pitchFamily="34" charset="0"/>
                <a:hlinkClick r:id="rId4"/>
              </a:rPr>
              <a:t>https://www.afn.ca/wp-content/uploads/2018/02/18-01-22-Dismantling-the-Doctrine-of-Discovery-EN.pdf</a:t>
            </a:r>
            <a:r>
              <a:rPr lang="en-US" sz="2100" dirty="0">
                <a:latin typeface="Arial Narrow" panose="020B0606020202030204" pitchFamily="34" charset="0"/>
              </a:rPr>
              <a:t> </a:t>
            </a:r>
          </a:p>
          <a:p>
            <a:endParaRPr lang="en-US" sz="4950" dirty="0">
              <a:latin typeface="Arial Narrow" panose="020B0606020202030204" pitchFamily="34" charset="0"/>
            </a:endParaRP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4009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lgn="ctr" eaLnBrk="1" hangingPunct="1"/>
            <a:r>
              <a:rPr lang="en-US" altLang="en-US" sz="4800" b="1" dirty="0">
                <a:latin typeface="Arial Narrow" panose="020B0606020202030204" pitchFamily="34" charset="0"/>
                <a:cs typeface="Arial" panose="020B0604020202020204" pitchFamily="34" charset="0"/>
              </a:rPr>
              <a:t>Indian Act 1876</a:t>
            </a:r>
            <a:br>
              <a:rPr lang="en-US" altLang="en-US" sz="4800" dirty="0">
                <a:latin typeface="Arial Narrow" panose="020B0606020202030204" pitchFamily="34" charset="0"/>
                <a:cs typeface="Arial" panose="020B0604020202020204" pitchFamily="34" charset="0"/>
              </a:rPr>
            </a:br>
            <a:endParaRPr lang="en-US" altLang="en-US" sz="4800" b="1" dirty="0">
              <a:latin typeface="Arial Black" panose="020B0A04020102020204" pitchFamily="34" charset="0"/>
              <a:cs typeface="Arial" panose="020B0604020202020204" pitchFamily="34" charset="0"/>
            </a:endParaRPr>
          </a:p>
        </p:txBody>
      </p:sp>
      <p:sp>
        <p:nvSpPr>
          <p:cNvPr id="25603" name="Content Placeholder 2"/>
          <p:cNvSpPr>
            <a:spLocks noGrp="1"/>
          </p:cNvSpPr>
          <p:nvPr>
            <p:ph sz="half" idx="1"/>
          </p:nvPr>
        </p:nvSpPr>
        <p:spPr>
          <a:xfrm>
            <a:off x="571500" y="2857499"/>
            <a:ext cx="8298180" cy="7166855"/>
          </a:xfrm>
        </p:spPr>
        <p:txBody>
          <a:bodyPr rtlCol="0">
            <a:normAutofit/>
          </a:bodyPr>
          <a:lstStyle/>
          <a:p>
            <a:pPr lvl="2">
              <a:defRPr/>
            </a:pPr>
            <a:r>
              <a:rPr lang="en-US" sz="4200" dirty="0">
                <a:latin typeface="Arial Narrow" pitchFamily="34" charset="0"/>
                <a:cs typeface="Arial" charset="0"/>
              </a:rPr>
              <a:t>a colonial relationship </a:t>
            </a:r>
          </a:p>
          <a:p>
            <a:pPr lvl="2">
              <a:defRPr/>
            </a:pPr>
            <a:r>
              <a:rPr lang="en-US" sz="4200" dirty="0">
                <a:latin typeface="Arial Narrow" pitchFamily="34" charset="0"/>
                <a:cs typeface="Arial" charset="0"/>
              </a:rPr>
              <a:t>created to guide Canada’s relations with First Nations peoples by imposing several restrictions on them in order to meet two mail goals: to “</a:t>
            </a:r>
            <a:r>
              <a:rPr lang="en-US" sz="4200" b="1" dirty="0">
                <a:latin typeface="Arial Narrow" pitchFamily="34" charset="0"/>
                <a:cs typeface="Arial" charset="0"/>
              </a:rPr>
              <a:t>civilize</a:t>
            </a:r>
            <a:r>
              <a:rPr lang="en-US" sz="4200" dirty="0">
                <a:latin typeface="Arial Narrow" pitchFamily="34" charset="0"/>
                <a:cs typeface="Arial" charset="0"/>
              </a:rPr>
              <a:t>” the First Nations people and to “</a:t>
            </a:r>
            <a:r>
              <a:rPr lang="en-US" sz="4200" b="1" dirty="0">
                <a:latin typeface="Arial Narrow" pitchFamily="34" charset="0"/>
                <a:cs typeface="Arial" charset="0"/>
              </a:rPr>
              <a:t>assimilate</a:t>
            </a:r>
            <a:r>
              <a:rPr lang="en-US" sz="4200" dirty="0">
                <a:latin typeface="Arial Narrow" pitchFamily="34" charset="0"/>
                <a:cs typeface="Arial" charset="0"/>
              </a:rPr>
              <a:t>” them into Canadian society </a:t>
            </a:r>
          </a:p>
          <a:p>
            <a:pPr lvl="2" indent="0">
              <a:buNone/>
              <a:defRPr/>
            </a:pPr>
            <a:r>
              <a:rPr lang="en-US" sz="3000" dirty="0">
                <a:latin typeface="Arial Narrow" pitchFamily="34" charset="0"/>
                <a:cs typeface="Arial" charset="0"/>
              </a:rPr>
              <a:t>(Office of the Treaty Commissioner, 2008)</a:t>
            </a:r>
          </a:p>
          <a:p>
            <a:pPr lvl="2">
              <a:defRPr/>
            </a:pPr>
            <a:endParaRPr lang="en-US" sz="3900" dirty="0"/>
          </a:p>
          <a:p>
            <a:pPr indent="-411480">
              <a:defRPr/>
            </a:pPr>
            <a:endParaRPr lang="en-US" dirty="0"/>
          </a:p>
        </p:txBody>
      </p:sp>
      <p:pic>
        <p:nvPicPr>
          <p:cNvPr id="4098" name="Picture 2" descr="Punishment and Abuse | Facing History and Ourselves">
            <a:extLst>
              <a:ext uri="{FF2B5EF4-FFF2-40B4-BE49-F238E27FC236}">
                <a16:creationId xmlns:a16="http://schemas.microsoft.com/office/drawing/2014/main" id="{B6ED2C14-4D9D-FEFB-4091-AD85095BEED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923983" y="3501957"/>
            <a:ext cx="5254181" cy="3698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89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C6AB-4D01-3903-BE4D-550785194FE5}"/>
              </a:ext>
            </a:extLst>
          </p:cNvPr>
          <p:cNvSpPr>
            <a:spLocks noGrp="1"/>
          </p:cNvSpPr>
          <p:nvPr>
            <p:ph type="title"/>
          </p:nvPr>
        </p:nvSpPr>
        <p:spPr/>
        <p:txBody>
          <a:bodyPr>
            <a:normAutofit/>
          </a:bodyPr>
          <a:lstStyle/>
          <a:p>
            <a:pPr algn="ctr"/>
            <a:r>
              <a:rPr lang="en-US" sz="4800" b="1" dirty="0">
                <a:latin typeface="Arial Narrow" panose="020B0606020202030204" pitchFamily="34" charset="0"/>
              </a:rPr>
              <a:t>Indian Act cont. </a:t>
            </a:r>
          </a:p>
        </p:txBody>
      </p:sp>
      <p:sp>
        <p:nvSpPr>
          <p:cNvPr id="3" name="Content Placeholder 2">
            <a:extLst>
              <a:ext uri="{FF2B5EF4-FFF2-40B4-BE49-F238E27FC236}">
                <a16:creationId xmlns:a16="http://schemas.microsoft.com/office/drawing/2014/main" id="{1F853828-302B-C0B0-2D0C-5751978D078E}"/>
              </a:ext>
            </a:extLst>
          </p:cNvPr>
          <p:cNvSpPr>
            <a:spLocks noGrp="1"/>
          </p:cNvSpPr>
          <p:nvPr>
            <p:ph idx="1"/>
          </p:nvPr>
        </p:nvSpPr>
        <p:spPr>
          <a:xfrm>
            <a:off x="1485893" y="2851235"/>
            <a:ext cx="12587955" cy="7120080"/>
          </a:xfrm>
        </p:spPr>
        <p:txBody>
          <a:bodyPr>
            <a:normAutofit/>
          </a:bodyPr>
          <a:lstStyle/>
          <a:p>
            <a:r>
              <a:rPr lang="en-US" sz="4200" dirty="0">
                <a:solidFill>
                  <a:srgbClr val="393939"/>
                </a:solidFill>
                <a:latin typeface="Arial Narrow" panose="020B0606020202030204" pitchFamily="34" charset="0"/>
              </a:rPr>
              <a:t>The 1876 </a:t>
            </a:r>
            <a:r>
              <a:rPr lang="en-US" sz="4200" i="1" dirty="0">
                <a:latin typeface="Arial Narrow" panose="020B0606020202030204" pitchFamily="34" charset="0"/>
                <a:hlinkClick r:id="rId3"/>
              </a:rPr>
              <a:t>Indian</a:t>
            </a:r>
            <a:r>
              <a:rPr lang="en-US" sz="4200" dirty="0">
                <a:latin typeface="Arial Narrow" panose="020B0606020202030204" pitchFamily="34" charset="0"/>
                <a:hlinkClick r:id="rId3"/>
              </a:rPr>
              <a:t> </a:t>
            </a:r>
            <a:r>
              <a:rPr lang="en-US" sz="4200" i="1" dirty="0">
                <a:latin typeface="Arial Narrow" panose="020B0606020202030204" pitchFamily="34" charset="0"/>
                <a:hlinkClick r:id="rId3"/>
              </a:rPr>
              <a:t>Act</a:t>
            </a:r>
            <a:r>
              <a:rPr lang="en-US" sz="4200" dirty="0">
                <a:solidFill>
                  <a:srgbClr val="393939"/>
                </a:solidFill>
                <a:latin typeface="Arial Narrow" panose="020B0606020202030204" pitchFamily="34" charset="0"/>
              </a:rPr>
              <a:t> consolidated laws affecting Indians. Section 86(1) introduced the principle of compulsory enfranchisement, that said any Indian who received a university degree or became a medical doctor, lawyer or clergyman, was automatically disenfranchised. </a:t>
            </a:r>
          </a:p>
          <a:p>
            <a:pPr lvl="1"/>
            <a:r>
              <a:rPr lang="en-US" sz="3900" dirty="0">
                <a:solidFill>
                  <a:srgbClr val="393939"/>
                </a:solidFill>
                <a:latin typeface="Arial Narrow" panose="020B0606020202030204" pitchFamily="34" charset="0"/>
              </a:rPr>
              <a:t>Impact on higher education </a:t>
            </a:r>
          </a:p>
          <a:p>
            <a:r>
              <a:rPr lang="en-US" sz="4200" dirty="0">
                <a:solidFill>
                  <a:srgbClr val="393939"/>
                </a:solidFill>
                <a:latin typeface="Arial Narrow" panose="020B0606020202030204" pitchFamily="34" charset="0"/>
              </a:rPr>
              <a:t>Note - Status Indians gain the right to vote 1960 without losing their Indian status</a:t>
            </a:r>
            <a:endParaRPr lang="en-US" sz="4200" dirty="0">
              <a:latin typeface="Arial Narrow" panose="020B0606020202030204" pitchFamily="34" charset="0"/>
            </a:endParaRPr>
          </a:p>
        </p:txBody>
      </p:sp>
      <p:pic>
        <p:nvPicPr>
          <p:cNvPr id="5" name="Picture 4" descr="Text&#10;&#10;Description automatically generated">
            <a:extLst>
              <a:ext uri="{FF2B5EF4-FFF2-40B4-BE49-F238E27FC236}">
                <a16:creationId xmlns:a16="http://schemas.microsoft.com/office/drawing/2014/main" id="{DB7CD65B-A48E-55CD-C517-F0528FB421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675973">
            <a:off x="13180288" y="462783"/>
            <a:ext cx="4251812" cy="5669082"/>
          </a:xfrm>
          <a:prstGeom prst="rect">
            <a:avLst/>
          </a:prstGeom>
        </p:spPr>
      </p:pic>
    </p:spTree>
    <p:extLst>
      <p:ext uri="{BB962C8B-B14F-4D97-AF65-F5344CB8AC3E}">
        <p14:creationId xmlns:p14="http://schemas.microsoft.com/office/powerpoint/2010/main" val="363749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B2DFC-F4AD-4E0B-BC5E-AC9D6CF83FB5}"/>
              </a:ext>
            </a:extLst>
          </p:cNvPr>
          <p:cNvSpPr/>
          <p:nvPr/>
        </p:nvSpPr>
        <p:spPr>
          <a:xfrm>
            <a:off x="0" y="-1"/>
            <a:ext cx="6119664" cy="10287001"/>
          </a:xfrm>
          <a:prstGeom prst="rect">
            <a:avLst/>
          </a:prstGeom>
          <a:gradFill>
            <a:gsLst>
              <a:gs pos="0">
                <a:schemeClr val="accent6"/>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37665F8-3BAA-4806-A199-56765C053A03}"/>
              </a:ext>
            </a:extLst>
          </p:cNvPr>
          <p:cNvSpPr/>
          <p:nvPr/>
        </p:nvSpPr>
        <p:spPr>
          <a:xfrm>
            <a:off x="7412245" y="5568081"/>
            <a:ext cx="4284011" cy="1938992"/>
          </a:xfrm>
          <a:prstGeom prst="rect">
            <a:avLst/>
          </a:prstGeom>
        </p:spPr>
        <p:txBody>
          <a:bodyPr wrap="square">
            <a:spAutoFit/>
          </a:bodyPr>
          <a:lstStyle/>
          <a:p>
            <a:r>
              <a:rPr lang="en-US" sz="3200" b="1" dirty="0">
                <a:latin typeface="+mj-lt"/>
              </a:rPr>
              <a:t>Increasing primary care access: </a:t>
            </a:r>
            <a:r>
              <a:rPr lang="en-US" sz="2800" b="1" dirty="0">
                <a:solidFill>
                  <a:schemeClr val="accent1"/>
                </a:solidFill>
                <a:latin typeface="+mj-lt"/>
              </a:rPr>
              <a:t>Practical, clinic driven quality improvement</a:t>
            </a:r>
          </a:p>
        </p:txBody>
      </p:sp>
      <p:sp>
        <p:nvSpPr>
          <p:cNvPr id="10" name="Rectangle 9">
            <a:extLst>
              <a:ext uri="{FF2B5EF4-FFF2-40B4-BE49-F238E27FC236}">
                <a16:creationId xmlns:a16="http://schemas.microsoft.com/office/drawing/2014/main" id="{2A6819AD-76CE-4A47-919D-8896E23876CF}"/>
              </a:ext>
            </a:extLst>
          </p:cNvPr>
          <p:cNvSpPr/>
          <p:nvPr/>
        </p:nvSpPr>
        <p:spPr>
          <a:xfrm>
            <a:off x="12944780" y="5598858"/>
            <a:ext cx="3860017" cy="2369880"/>
          </a:xfrm>
          <a:prstGeom prst="rect">
            <a:avLst/>
          </a:prstGeom>
        </p:spPr>
        <p:txBody>
          <a:bodyPr wrap="square">
            <a:spAutoFit/>
          </a:bodyPr>
          <a:lstStyle/>
          <a:p>
            <a:r>
              <a:rPr lang="en-US" sz="3200" b="1" dirty="0">
                <a:latin typeface="+mj-lt"/>
              </a:rPr>
              <a:t>Administrative Burden: </a:t>
            </a:r>
            <a:r>
              <a:rPr lang="en-US" sz="2800" b="1" dirty="0">
                <a:solidFill>
                  <a:schemeClr val="accent1"/>
                </a:solidFill>
                <a:latin typeface="+mj-lt"/>
              </a:rPr>
              <a:t>Integrating Human Factors and the BC Health Quality Matrix for Improvement</a:t>
            </a:r>
          </a:p>
        </p:txBody>
      </p:sp>
      <p:sp>
        <p:nvSpPr>
          <p:cNvPr id="11" name="Rectangle 10">
            <a:extLst>
              <a:ext uri="{FF2B5EF4-FFF2-40B4-BE49-F238E27FC236}">
                <a16:creationId xmlns:a16="http://schemas.microsoft.com/office/drawing/2014/main" id="{CC0700DD-AFE6-45DB-A0FB-E336C138DD26}"/>
              </a:ext>
            </a:extLst>
          </p:cNvPr>
          <p:cNvSpPr/>
          <p:nvPr/>
        </p:nvSpPr>
        <p:spPr>
          <a:xfrm>
            <a:off x="12944780" y="7994514"/>
            <a:ext cx="3771900" cy="707886"/>
          </a:xfrm>
          <a:prstGeom prst="rect">
            <a:avLst/>
          </a:prstGeom>
        </p:spPr>
        <p:txBody>
          <a:bodyPr wrap="square">
            <a:spAutoFit/>
          </a:bodyPr>
          <a:lstStyle/>
          <a:p>
            <a:r>
              <a:rPr lang="en-US" sz="2000" dirty="0">
                <a:solidFill>
                  <a:schemeClr val="tx2"/>
                </a:solidFill>
              </a:rPr>
              <a:t>Speaker: Allison Muniak &amp; Jamie Duteil</a:t>
            </a:r>
            <a:endParaRPr lang="uk-UA" sz="2000" dirty="0">
              <a:solidFill>
                <a:schemeClr val="tx2"/>
              </a:solidFill>
            </a:endParaRPr>
          </a:p>
        </p:txBody>
      </p:sp>
      <p:sp>
        <p:nvSpPr>
          <p:cNvPr id="15" name="Rectangle 14">
            <a:extLst>
              <a:ext uri="{FF2B5EF4-FFF2-40B4-BE49-F238E27FC236}">
                <a16:creationId xmlns:a16="http://schemas.microsoft.com/office/drawing/2014/main" id="{D34B4061-6590-2D44-A3BB-AC4443E6A213}"/>
              </a:ext>
            </a:extLst>
          </p:cNvPr>
          <p:cNvSpPr/>
          <p:nvPr/>
        </p:nvSpPr>
        <p:spPr>
          <a:xfrm>
            <a:off x="7412245" y="7507073"/>
            <a:ext cx="3771900" cy="400110"/>
          </a:xfrm>
          <a:prstGeom prst="rect">
            <a:avLst/>
          </a:prstGeom>
        </p:spPr>
        <p:txBody>
          <a:bodyPr wrap="square">
            <a:spAutoFit/>
          </a:bodyPr>
          <a:lstStyle/>
          <a:p>
            <a:r>
              <a:rPr lang="en-US" sz="2000" dirty="0">
                <a:solidFill>
                  <a:schemeClr val="tx2"/>
                </a:solidFill>
              </a:rPr>
              <a:t>Speaker: Aubrey Tollefson</a:t>
            </a:r>
            <a:endParaRPr lang="uk-UA" sz="2000" dirty="0">
              <a:solidFill>
                <a:schemeClr val="tx2"/>
              </a:solidFill>
            </a:endParaRPr>
          </a:p>
        </p:txBody>
      </p:sp>
      <p:sp>
        <p:nvSpPr>
          <p:cNvPr id="19" name="TextBox 18">
            <a:extLst>
              <a:ext uri="{FF2B5EF4-FFF2-40B4-BE49-F238E27FC236}">
                <a16:creationId xmlns:a16="http://schemas.microsoft.com/office/drawing/2014/main" id="{F1BAC150-522C-C5E0-4D03-5839BD07A17E}"/>
              </a:ext>
            </a:extLst>
          </p:cNvPr>
          <p:cNvSpPr txBox="1"/>
          <p:nvPr/>
        </p:nvSpPr>
        <p:spPr>
          <a:xfrm>
            <a:off x="1367136" y="2094905"/>
            <a:ext cx="4364360" cy="2677656"/>
          </a:xfrm>
          <a:prstGeom prst="rect">
            <a:avLst/>
          </a:prstGeom>
          <a:noFill/>
          <a:effectLst/>
        </p:spPr>
        <p:txBody>
          <a:bodyPr wrap="square" rtlCol="0">
            <a:spAutoFit/>
          </a:bodyPr>
          <a:lstStyle>
            <a:defPPr>
              <a:defRPr lang="uk-UA"/>
            </a:defPPr>
            <a:lvl1pPr algn="ctr">
              <a:defRPr sz="6600">
                <a:gradFill>
                  <a:gsLst>
                    <a:gs pos="100000">
                      <a:schemeClr val="accent4"/>
                    </a:gs>
                    <a:gs pos="1000">
                      <a:schemeClr val="accent3"/>
                    </a:gs>
                  </a:gsLst>
                  <a:lin ang="6600000" scaled="0"/>
                </a:gradFill>
                <a:latin typeface="+mj-lt"/>
              </a:defRPr>
            </a:lvl1pPr>
          </a:lstStyle>
          <a:p>
            <a:pPr algn="r"/>
            <a:r>
              <a:rPr lang="en-US" sz="5400" b="1" dirty="0">
                <a:solidFill>
                  <a:schemeClr val="bg1"/>
                </a:solidFill>
              </a:rPr>
              <a:t>Check out Past QI Power Hour Sessions</a:t>
            </a:r>
          </a:p>
        </p:txBody>
      </p:sp>
      <p:pic>
        <p:nvPicPr>
          <p:cNvPr id="1026" name="Picture 2" descr="A qr code on a white background&#10;&#10;Description automatically generated">
            <a:extLst>
              <a:ext uri="{FF2B5EF4-FFF2-40B4-BE49-F238E27FC236}">
                <a16:creationId xmlns:a16="http://schemas.microsoft.com/office/drawing/2014/main" id="{DC8E0BC0-C9BF-7A54-0AA2-0546D886A9F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369296" y="5070200"/>
            <a:ext cx="2241554" cy="22415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837F795-949F-D7C9-BEE7-2A15AF48F4FD}"/>
              </a:ext>
            </a:extLst>
          </p:cNvPr>
          <p:cNvPicPr>
            <a:picLocks noChangeAspect="1"/>
          </p:cNvPicPr>
          <p:nvPr/>
        </p:nvPicPr>
        <p:blipFill>
          <a:blip r:embed="rId3">
            <a:extLst>
              <a:ext uri="{28A0092B-C50C-407E-A947-70E740481C1C}">
                <a14:useLocalDpi xmlns:a14="http://schemas.microsoft.com/office/drawing/2010/main" val="0"/>
              </a:ext>
            </a:extLst>
          </a:blip>
          <a:srcRect t="4653" b="4653"/>
          <a:stretch/>
        </p:blipFill>
        <p:spPr>
          <a:xfrm>
            <a:off x="6119664" y="1131830"/>
            <a:ext cx="6387534" cy="3938370"/>
          </a:xfrm>
          <a:prstGeom prst="rect">
            <a:avLst/>
          </a:prstGeom>
        </p:spPr>
      </p:pic>
      <p:pic>
        <p:nvPicPr>
          <p:cNvPr id="3" name="Picture 2">
            <a:extLst>
              <a:ext uri="{FF2B5EF4-FFF2-40B4-BE49-F238E27FC236}">
                <a16:creationId xmlns:a16="http://schemas.microsoft.com/office/drawing/2014/main" id="{9C4197E4-D5B4-90EA-4836-2B1E24ADE04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450316" y="1131829"/>
            <a:ext cx="5793096" cy="3938371"/>
          </a:xfrm>
          <a:prstGeom prst="rect">
            <a:avLst/>
          </a:prstGeom>
        </p:spPr>
      </p:pic>
      <p:sp>
        <p:nvSpPr>
          <p:cNvPr id="5" name="TextBox 4">
            <a:extLst>
              <a:ext uri="{FF2B5EF4-FFF2-40B4-BE49-F238E27FC236}">
                <a16:creationId xmlns:a16="http://schemas.microsoft.com/office/drawing/2014/main" id="{5EE6825A-AA73-CDE1-C6CF-83B5CDED3CD3}"/>
              </a:ext>
            </a:extLst>
          </p:cNvPr>
          <p:cNvSpPr txBox="1"/>
          <p:nvPr/>
        </p:nvSpPr>
        <p:spPr>
          <a:xfrm>
            <a:off x="8639946" y="9680004"/>
            <a:ext cx="7056784" cy="400110"/>
          </a:xfrm>
          <a:prstGeom prst="rect">
            <a:avLst/>
          </a:prstGeom>
          <a:noFill/>
        </p:spPr>
        <p:txBody>
          <a:bodyPr wrap="square">
            <a:spAutoFit/>
          </a:bodyPr>
          <a:lstStyle/>
          <a:p>
            <a:pPr algn="ctr"/>
            <a:r>
              <a:rPr lang="en-CA" sz="2000" b="0" i="0" u="none" strike="noStrike" dirty="0">
                <a:solidFill>
                  <a:srgbClr val="005EB8"/>
                </a:solidFill>
                <a:effectLst/>
                <a:latin typeface="Calibri" panose="020F0502020204030204" pitchFamily="34" charset="0"/>
              </a:rPr>
              <a:t>saskhealthquality.ca/training-webinars/qi-power-hour-webinars</a:t>
            </a:r>
            <a:endParaRPr lang="en-CA" sz="2000" dirty="0"/>
          </a:p>
        </p:txBody>
      </p:sp>
    </p:spTree>
    <p:extLst>
      <p:ext uri="{BB962C8B-B14F-4D97-AF65-F5344CB8AC3E}">
        <p14:creationId xmlns:p14="http://schemas.microsoft.com/office/powerpoint/2010/main" val="2539525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193" y="848480"/>
            <a:ext cx="17689794" cy="1714500"/>
          </a:xfrm>
        </p:spPr>
        <p:txBody>
          <a:bodyPr>
            <a:normAutofit fontScale="90000"/>
          </a:bodyPr>
          <a:lstStyle/>
          <a:p>
            <a:pPr algn="ctr"/>
            <a:br>
              <a:rPr lang="en-US" sz="4800" dirty="0">
                <a:latin typeface="Arial Narrow" panose="020B0606020202030204" pitchFamily="34" charset="0"/>
              </a:rPr>
            </a:br>
            <a:r>
              <a:rPr lang="en-US" sz="5400" b="1" dirty="0">
                <a:latin typeface="Arial Narrow" panose="020B0606020202030204" pitchFamily="34" charset="0"/>
              </a:rPr>
              <a:t>History of Relationship between Indigenous and non-Indigenous Peoples</a:t>
            </a:r>
          </a:p>
        </p:txBody>
      </p:sp>
      <p:sp>
        <p:nvSpPr>
          <p:cNvPr id="3" name="Content Placeholder 2"/>
          <p:cNvSpPr>
            <a:spLocks noGrp="1"/>
          </p:cNvSpPr>
          <p:nvPr>
            <p:ph idx="1"/>
          </p:nvPr>
        </p:nvSpPr>
        <p:spPr>
          <a:xfrm>
            <a:off x="2000252" y="3647210"/>
            <a:ext cx="14687550" cy="5743289"/>
          </a:xfrm>
        </p:spPr>
        <p:txBody>
          <a:bodyPr>
            <a:normAutofit/>
          </a:bodyPr>
          <a:lstStyle/>
          <a:p>
            <a:r>
              <a:rPr lang="en-US" sz="4200" dirty="0">
                <a:latin typeface="Arial Narrow" panose="020B0606020202030204" pitchFamily="34" charset="0"/>
              </a:rPr>
              <a:t>Colonization</a:t>
            </a:r>
          </a:p>
          <a:p>
            <a:pPr lvl="2"/>
            <a:r>
              <a:rPr lang="en-US" sz="4200" dirty="0">
                <a:latin typeface="Arial Narrow" panose="020B0606020202030204" pitchFamily="34" charset="0"/>
              </a:rPr>
              <a:t>Epidemics</a:t>
            </a:r>
          </a:p>
          <a:p>
            <a:pPr lvl="2"/>
            <a:r>
              <a:rPr lang="en-US" sz="4200" dirty="0">
                <a:latin typeface="Arial Narrow" panose="020B0606020202030204" pitchFamily="34" charset="0"/>
              </a:rPr>
              <a:t>Residential Schools</a:t>
            </a:r>
          </a:p>
          <a:p>
            <a:pPr lvl="2"/>
            <a:r>
              <a:rPr lang="en-US" sz="4200" dirty="0">
                <a:latin typeface="Arial Narrow" panose="020B0606020202030204" pitchFamily="34" charset="0"/>
              </a:rPr>
              <a:t>Indian Act</a:t>
            </a:r>
          </a:p>
          <a:p>
            <a:pPr lvl="2"/>
            <a:r>
              <a:rPr lang="en-US" sz="4200" dirty="0">
                <a:latin typeface="Arial Narrow" panose="020B0606020202030204" pitchFamily="34" charset="0"/>
              </a:rPr>
              <a:t>Indian Hospitals</a:t>
            </a:r>
          </a:p>
          <a:p>
            <a:pPr lvl="2"/>
            <a:r>
              <a:rPr lang="en-US" sz="4200" dirty="0">
                <a:latin typeface="Arial Narrow" panose="020B0606020202030204" pitchFamily="34" charset="0"/>
              </a:rPr>
              <a:t>60s Scoop; current children in Child &amp; Welfare; Incarceration rates…</a:t>
            </a:r>
          </a:p>
        </p:txBody>
      </p:sp>
    </p:spTree>
    <p:extLst>
      <p:ext uri="{BB962C8B-B14F-4D97-AF65-F5344CB8AC3E}">
        <p14:creationId xmlns:p14="http://schemas.microsoft.com/office/powerpoint/2010/main" val="81150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153682" y="2427"/>
            <a:ext cx="16023365" cy="1600200"/>
          </a:xfrm>
        </p:spPr>
        <p:txBody>
          <a:bodyPr>
            <a:normAutofit/>
          </a:bodyPr>
          <a:lstStyle/>
          <a:p>
            <a:pPr algn="ctr" eaLnBrk="1" hangingPunct="1"/>
            <a:br>
              <a:rPr lang="en-US" altLang="en-US" sz="4800" dirty="0">
                <a:latin typeface="Arial Narrow" panose="020B0606020202030204" pitchFamily="34" charset="0"/>
              </a:rPr>
            </a:br>
            <a:r>
              <a:rPr lang="en-US" altLang="en-US" sz="4800" b="1" dirty="0">
                <a:latin typeface="Arial Narrow" panose="020B0606020202030204" pitchFamily="34" charset="0"/>
              </a:rPr>
              <a:t>Residential Schools: Long-term Implications</a:t>
            </a:r>
          </a:p>
        </p:txBody>
      </p:sp>
      <p:sp>
        <p:nvSpPr>
          <p:cNvPr id="14339" name="Content Placeholder 2"/>
          <p:cNvSpPr>
            <a:spLocks noGrp="1"/>
          </p:cNvSpPr>
          <p:nvPr>
            <p:ph idx="1"/>
          </p:nvPr>
        </p:nvSpPr>
        <p:spPr>
          <a:xfrm>
            <a:off x="1885950" y="1882304"/>
            <a:ext cx="14973300" cy="7563030"/>
          </a:xfrm>
        </p:spPr>
        <p:txBody>
          <a:bodyPr rtlCol="0">
            <a:normAutofit/>
          </a:bodyPr>
          <a:lstStyle/>
          <a:p>
            <a:pPr indent="-411480">
              <a:defRPr/>
            </a:pPr>
            <a:r>
              <a:rPr lang="en-US" sz="4200" dirty="0">
                <a:latin typeface="Arial Narrow" pitchFamily="34" charset="0"/>
                <a:cs typeface="Arial" charset="0"/>
              </a:rPr>
              <a:t>Cultural denigration, humiliation and shaming were standard practices in residential schools. This deprived the children of self-esteem and, in many cases, led to life-long feelings of self-hatred and depression </a:t>
            </a:r>
          </a:p>
          <a:p>
            <a:pPr marL="102870" indent="0">
              <a:buNone/>
              <a:defRPr/>
            </a:pPr>
            <a:r>
              <a:rPr lang="en-US" sz="4200" dirty="0">
                <a:latin typeface="Arial Narrow" pitchFamily="34" charset="0"/>
                <a:cs typeface="Arial" charset="0"/>
              </a:rPr>
              <a:t>			</a:t>
            </a:r>
            <a:r>
              <a:rPr lang="en-US" sz="2700" dirty="0">
                <a:latin typeface="Arial Narrow" pitchFamily="34" charset="0"/>
                <a:cs typeface="Arial" charset="0"/>
              </a:rPr>
              <a:t>(</a:t>
            </a:r>
            <a:r>
              <a:rPr lang="en-US" sz="2700" dirty="0" err="1">
                <a:latin typeface="Arial Narrow" pitchFamily="34" charset="0"/>
                <a:cs typeface="Arial" charset="0"/>
              </a:rPr>
              <a:t>Chansonneuve</a:t>
            </a:r>
            <a:r>
              <a:rPr lang="en-US" sz="2700" dirty="0">
                <a:latin typeface="Arial Narrow" pitchFamily="34" charset="0"/>
                <a:cs typeface="Arial" charset="0"/>
              </a:rPr>
              <a:t>, 2005)</a:t>
            </a:r>
          </a:p>
          <a:p>
            <a:pPr indent="-411480">
              <a:defRPr/>
            </a:pPr>
            <a:r>
              <a:rPr lang="en-US" sz="4200" dirty="0">
                <a:latin typeface="Arial Narrow" pitchFamily="34" charset="0"/>
                <a:cs typeface="Arial" charset="0"/>
              </a:rPr>
              <a:t>2008 federal government apologized</a:t>
            </a:r>
          </a:p>
        </p:txBody>
      </p:sp>
      <p:pic>
        <p:nvPicPr>
          <p:cNvPr id="4" name="Picture 2" descr="0e9ca86a-fb3a-43f6-a33d-4c2c4e3a59c8@CANPRD01">
            <a:extLst>
              <a:ext uri="{FF2B5EF4-FFF2-40B4-BE49-F238E27FC236}">
                <a16:creationId xmlns:a16="http://schemas.microsoft.com/office/drawing/2014/main" id="{2D8B06BA-42E6-E8DB-2586-8E38ECCAE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84520">
            <a:off x="10775733" y="4846688"/>
            <a:ext cx="5385462" cy="403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28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idential School Photos Show Canada's Grim Legacy of Cultural Erasure -  The New York Times">
            <a:extLst>
              <a:ext uri="{FF2B5EF4-FFF2-40B4-BE49-F238E27FC236}">
                <a16:creationId xmlns:a16="http://schemas.microsoft.com/office/drawing/2014/main" id="{4AD56F3C-900E-3EC6-2F31-D656A759D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8717973" cy="87179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9486A2-A000-2042-1F7C-F3010A48165D}"/>
              </a:ext>
            </a:extLst>
          </p:cNvPr>
          <p:cNvSpPr txBox="1"/>
          <p:nvPr/>
        </p:nvSpPr>
        <p:spPr>
          <a:xfrm>
            <a:off x="803564" y="1108364"/>
            <a:ext cx="2491388" cy="2031325"/>
          </a:xfrm>
          <a:prstGeom prst="rect">
            <a:avLst/>
          </a:prstGeom>
          <a:noFill/>
        </p:spPr>
        <p:txBody>
          <a:bodyPr wrap="none" rtlCol="0">
            <a:spAutoFit/>
          </a:bodyPr>
          <a:lstStyle/>
          <a:p>
            <a:r>
              <a:rPr lang="en-US" sz="4200" dirty="0">
                <a:solidFill>
                  <a:srgbClr val="1D5253"/>
                </a:solidFill>
                <a:latin typeface="Arial Narrow" panose="020B0606020202030204" pitchFamily="34" charset="0"/>
              </a:rPr>
              <a:t>Residential </a:t>
            </a:r>
          </a:p>
          <a:p>
            <a:r>
              <a:rPr lang="en-US" sz="4200" dirty="0">
                <a:solidFill>
                  <a:srgbClr val="1D5253"/>
                </a:solidFill>
                <a:latin typeface="Arial Narrow" panose="020B0606020202030204" pitchFamily="34" charset="0"/>
              </a:rPr>
              <a:t>Schools</a:t>
            </a:r>
          </a:p>
          <a:p>
            <a:r>
              <a:rPr lang="en-US" sz="4200" b="1" dirty="0">
                <a:solidFill>
                  <a:srgbClr val="1D5253"/>
                </a:solidFill>
                <a:latin typeface="Arial Narrow" panose="020B0606020202030204" pitchFamily="34" charset="0"/>
              </a:rPr>
              <a:t>1883-1996</a:t>
            </a:r>
          </a:p>
        </p:txBody>
      </p:sp>
      <p:sp>
        <p:nvSpPr>
          <p:cNvPr id="3" name="TextBox 2">
            <a:extLst>
              <a:ext uri="{FF2B5EF4-FFF2-40B4-BE49-F238E27FC236}">
                <a16:creationId xmlns:a16="http://schemas.microsoft.com/office/drawing/2014/main" id="{CFD3DCD5-65DF-91EF-A056-A7DCDD1FD3E4}"/>
              </a:ext>
            </a:extLst>
          </p:cNvPr>
          <p:cNvSpPr txBox="1"/>
          <p:nvPr/>
        </p:nvSpPr>
        <p:spPr>
          <a:xfrm>
            <a:off x="14561129" y="207825"/>
            <a:ext cx="3170691" cy="7848302"/>
          </a:xfrm>
          <a:prstGeom prst="rect">
            <a:avLst/>
          </a:prstGeom>
          <a:noFill/>
        </p:spPr>
        <p:txBody>
          <a:bodyPr wrap="square" rtlCol="0">
            <a:spAutoFit/>
          </a:bodyPr>
          <a:lstStyle/>
          <a:p>
            <a:r>
              <a:rPr lang="en-US" sz="4200" dirty="0">
                <a:solidFill>
                  <a:srgbClr val="1D5253"/>
                </a:solidFill>
                <a:latin typeface="Arial Narrow" panose="020B0606020202030204" pitchFamily="34" charset="0"/>
              </a:rPr>
              <a:t>Canada adopted this model in order to enforce the adoption of  European traditions, languages and lifestyles by First Nations, Métis and Inuit children.</a:t>
            </a:r>
          </a:p>
        </p:txBody>
      </p:sp>
      <p:sp>
        <p:nvSpPr>
          <p:cNvPr id="4" name="TextBox 3">
            <a:extLst>
              <a:ext uri="{FF2B5EF4-FFF2-40B4-BE49-F238E27FC236}">
                <a16:creationId xmlns:a16="http://schemas.microsoft.com/office/drawing/2014/main" id="{9BC0A64B-5FD7-6431-C517-2A4BB866F5AC}"/>
              </a:ext>
            </a:extLst>
          </p:cNvPr>
          <p:cNvSpPr txBox="1"/>
          <p:nvPr/>
        </p:nvSpPr>
        <p:spPr>
          <a:xfrm>
            <a:off x="1967346" y="9337964"/>
            <a:ext cx="5921044" cy="369332"/>
          </a:xfrm>
          <a:prstGeom prst="rect">
            <a:avLst/>
          </a:prstGeom>
          <a:noFill/>
        </p:spPr>
        <p:txBody>
          <a:bodyPr wrap="none" rtlCol="0">
            <a:spAutoFit/>
          </a:bodyPr>
          <a:lstStyle/>
          <a:p>
            <a:r>
              <a:rPr lang="en-US" sz="1800" dirty="0">
                <a:solidFill>
                  <a:srgbClr val="1D5253"/>
                </a:solidFill>
                <a:latin typeface="Arial Narrow" panose="020B0606020202030204" pitchFamily="34" charset="0"/>
                <a:hlinkClick r:id="rId4"/>
              </a:rPr>
              <a:t>History of Residential Schools | Indigenous Peoples Atlas of Canada</a:t>
            </a:r>
            <a:endParaRPr lang="en-US" sz="1800" dirty="0">
              <a:solidFill>
                <a:srgbClr val="1D5253"/>
              </a:solidFill>
              <a:latin typeface="Arial Narrow" panose="020B0606020202030204" pitchFamily="34" charset="0"/>
            </a:endParaRPr>
          </a:p>
        </p:txBody>
      </p:sp>
    </p:spTree>
    <p:extLst>
      <p:ext uri="{BB962C8B-B14F-4D97-AF65-F5344CB8AC3E}">
        <p14:creationId xmlns:p14="http://schemas.microsoft.com/office/powerpoint/2010/main" val="342350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B1C06-166A-8B69-9333-5BCFDF6BB235}"/>
              </a:ext>
            </a:extLst>
          </p:cNvPr>
          <p:cNvPicPr>
            <a:picLocks noChangeAspect="1"/>
          </p:cNvPicPr>
          <p:nvPr/>
        </p:nvPicPr>
        <p:blipFill>
          <a:blip r:embed="rId3"/>
          <a:stretch>
            <a:fillRect/>
          </a:stretch>
        </p:blipFill>
        <p:spPr>
          <a:xfrm>
            <a:off x="4402428" y="249383"/>
            <a:ext cx="9384567" cy="9892145"/>
          </a:xfrm>
          <a:prstGeom prst="rect">
            <a:avLst/>
          </a:prstGeom>
        </p:spPr>
      </p:pic>
      <p:sp>
        <p:nvSpPr>
          <p:cNvPr id="2" name="TextBox 1">
            <a:extLst>
              <a:ext uri="{FF2B5EF4-FFF2-40B4-BE49-F238E27FC236}">
                <a16:creationId xmlns:a16="http://schemas.microsoft.com/office/drawing/2014/main" id="{378694CC-CDD5-D342-7953-D29E64922BF1}"/>
              </a:ext>
            </a:extLst>
          </p:cNvPr>
          <p:cNvSpPr txBox="1"/>
          <p:nvPr/>
        </p:nvSpPr>
        <p:spPr>
          <a:xfrm>
            <a:off x="581891" y="1510147"/>
            <a:ext cx="1601721" cy="830997"/>
          </a:xfrm>
          <a:prstGeom prst="rect">
            <a:avLst/>
          </a:prstGeom>
          <a:noFill/>
        </p:spPr>
        <p:txBody>
          <a:bodyPr wrap="none" rtlCol="0">
            <a:spAutoFit/>
          </a:bodyPr>
          <a:lstStyle/>
          <a:p>
            <a:r>
              <a:rPr lang="en-US" sz="4800" b="1" dirty="0">
                <a:solidFill>
                  <a:srgbClr val="1D5253"/>
                </a:solidFill>
                <a:latin typeface="Century Schoolbook" panose="02040604050505020304"/>
              </a:rPr>
              <a:t>2024</a:t>
            </a:r>
          </a:p>
        </p:txBody>
      </p:sp>
    </p:spTree>
    <p:extLst>
      <p:ext uri="{BB962C8B-B14F-4D97-AF65-F5344CB8AC3E}">
        <p14:creationId xmlns:p14="http://schemas.microsoft.com/office/powerpoint/2010/main" val="250135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2e24a835-232c-428c-96fa-270b9f5d421c@CANPRD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72654">
            <a:off x="9243392" y="2026801"/>
            <a:ext cx="8094062" cy="607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8dd48260-359e-4fb6-95af-8d5bcb792987@CANPRD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891459">
            <a:off x="136273" y="1712153"/>
            <a:ext cx="9007253" cy="675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87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159B-F5F2-860C-9BB2-7516324172E4}"/>
              </a:ext>
            </a:extLst>
          </p:cNvPr>
          <p:cNvSpPr>
            <a:spLocks noGrp="1"/>
          </p:cNvSpPr>
          <p:nvPr>
            <p:ph type="title"/>
          </p:nvPr>
        </p:nvSpPr>
        <p:spPr/>
        <p:txBody>
          <a:bodyPr>
            <a:normAutofit/>
          </a:bodyPr>
          <a:lstStyle/>
          <a:p>
            <a:pPr algn="ctr"/>
            <a:r>
              <a:rPr lang="en-US" sz="4800" b="1" dirty="0">
                <a:latin typeface="Arial Narrow" panose="020B0606020202030204" pitchFamily="34" charset="0"/>
              </a:rPr>
              <a:t>Medicine Unbundled cont. </a:t>
            </a:r>
          </a:p>
        </p:txBody>
      </p:sp>
      <p:sp>
        <p:nvSpPr>
          <p:cNvPr id="3" name="Content Placeholder 2">
            <a:extLst>
              <a:ext uri="{FF2B5EF4-FFF2-40B4-BE49-F238E27FC236}">
                <a16:creationId xmlns:a16="http://schemas.microsoft.com/office/drawing/2014/main" id="{D3D6B2AD-A73A-BA23-C664-EBC2F513AF10}"/>
              </a:ext>
            </a:extLst>
          </p:cNvPr>
          <p:cNvSpPr>
            <a:spLocks noGrp="1"/>
          </p:cNvSpPr>
          <p:nvPr>
            <p:ph idx="1"/>
          </p:nvPr>
        </p:nvSpPr>
        <p:spPr/>
        <p:txBody>
          <a:bodyPr>
            <a:noAutofit/>
          </a:bodyPr>
          <a:lstStyle/>
          <a:p>
            <a:r>
              <a:rPr lang="en-US" sz="4200" dirty="0">
                <a:latin typeface="Arial Narrow" panose="020B0606020202030204" pitchFamily="34" charset="0"/>
              </a:rPr>
              <a:t>Experimental bodies (p. 62); </a:t>
            </a:r>
          </a:p>
          <a:p>
            <a:r>
              <a:rPr lang="en-US" sz="4200" dirty="0">
                <a:latin typeface="Arial Narrow" panose="020B0606020202030204" pitchFamily="34" charset="0"/>
              </a:rPr>
              <a:t>Nutritional experiments (6schools) &amp; deliberate starvation, families unaware, results published by Canadian Medical Association</a:t>
            </a:r>
          </a:p>
          <a:p>
            <a:pPr marL="685782" lvl="1" indent="0">
              <a:buNone/>
            </a:pPr>
            <a:r>
              <a:rPr lang="en-US" sz="4200" dirty="0">
                <a:latin typeface="Arial Narrow" panose="020B0606020202030204" pitchFamily="34" charset="0"/>
              </a:rPr>
              <a:t>- First released by Health Canada April 26, 2000</a:t>
            </a:r>
          </a:p>
          <a:p>
            <a:r>
              <a:rPr lang="en-US" sz="4200" dirty="0">
                <a:latin typeface="Arial Narrow" panose="020B0606020202030204" pitchFamily="34" charset="0"/>
              </a:rPr>
              <a:t>Dr. Dorothy Sam Williams, Chief of Medical Staff, West Coast General Hospital – “suggests that hunger, nutritional experiments, and other residential school experiences were contributors to abnormal First Nations relationships with food and can be linked to metabolic disorders – hypoglycemia, type 2 diabetes, high blood pressure, and stroke” (p. 66)</a:t>
            </a:r>
          </a:p>
        </p:txBody>
      </p:sp>
      <p:pic>
        <p:nvPicPr>
          <p:cNvPr id="4" name="Picture 4" descr="8dd48260-359e-4fb6-95af-8d5bcb792987@CANPRD01">
            <a:extLst>
              <a:ext uri="{FF2B5EF4-FFF2-40B4-BE49-F238E27FC236}">
                <a16:creationId xmlns:a16="http://schemas.microsoft.com/office/drawing/2014/main" id="{E593A249-952A-0A75-68B0-136DEBAA60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4299391">
            <a:off x="14783689" y="615323"/>
            <a:ext cx="2931137" cy="219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30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2286000" y="848480"/>
            <a:ext cx="13716000" cy="1714500"/>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3400" kern="1200">
                <a:solidFill>
                  <a:schemeClr val="tx1">
                    <a:lumMod val="75000"/>
                  </a:schemeClr>
                </a:solidFill>
                <a:latin typeface="+mj-lt"/>
                <a:ea typeface="+mj-ea"/>
                <a:cs typeface="+mj-cs"/>
              </a:defRPr>
            </a:lvl1pPr>
          </a:lstStyle>
          <a:p>
            <a:r>
              <a:rPr lang="en-US"/>
              <a:t>Click to edit Master title style</a:t>
            </a:r>
            <a:endParaRPr lang="en-US" sz="4800" dirty="0">
              <a:latin typeface="Arial Narrow" panose="020B0606020202030204" pitchFamily="34" charset="0"/>
            </a:endParaRPr>
          </a:p>
        </p:txBody>
      </p:sp>
      <p:sp>
        <p:nvSpPr>
          <p:cNvPr id="7" name="Content Placeholder 6"/>
          <p:cNvSpPr>
            <a:spLocks noGrp="1"/>
          </p:cNvSpPr>
          <p:nvPr>
            <p:ph idx="4294967295"/>
          </p:nvPr>
        </p:nvSpPr>
        <p:spPr>
          <a:xfrm>
            <a:off x="2286000" y="2851235"/>
            <a:ext cx="13716000" cy="6172200"/>
          </a:xfrm>
          <a:prstGeom prst="rect">
            <a:avLst/>
          </a:prstGeom>
        </p:spPr>
        <p:txBody>
          <a:bodyPr vert="horz" lIns="137160" tIns="68580" rIns="137160" bIns="68580" rtlCol="0">
            <a:normAutofit/>
          </a:bodyPr>
          <a:lstStyle>
            <a:lvl1pPr marL="274320" indent="-228600" algn="l" defTabSz="914400" rtl="0" eaLnBrk="1" latinLnBrk="0" hangingPunct="1">
              <a:lnSpc>
                <a:spcPct val="90000"/>
              </a:lnSpc>
              <a:spcBef>
                <a:spcPts val="1800"/>
              </a:spcBef>
              <a:buSzPct val="90000"/>
              <a:buFont typeface="Arial" panose="020B0604020202020204"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sz="14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3" descr="2e24a835-232c-428c-96fa-270b9f5d421c@CANPRD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672654">
            <a:off x="9356257" y="1814975"/>
            <a:ext cx="7515527" cy="563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4f8505e1-e113-4a52-ab40-a2fa898fc599@CANPRD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125251">
            <a:off x="282164" y="1582584"/>
            <a:ext cx="9509624" cy="713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005166" y="8933676"/>
            <a:ext cx="9674748" cy="1200329"/>
          </a:xfrm>
          <a:prstGeom prst="rect">
            <a:avLst/>
          </a:prstGeom>
          <a:noFill/>
        </p:spPr>
        <p:txBody>
          <a:bodyPr wrap="square" rtlCol="0">
            <a:spAutoFit/>
          </a:bodyPr>
          <a:lstStyle/>
          <a:p>
            <a:r>
              <a:rPr lang="en-CA" sz="3600" dirty="0">
                <a:solidFill>
                  <a:srgbClr val="1D5253"/>
                </a:solidFill>
                <a:latin typeface="Arial Narrow" panose="020B0606020202030204" pitchFamily="34" charset="0"/>
              </a:rPr>
              <a:t>1920s-1980s</a:t>
            </a:r>
          </a:p>
          <a:p>
            <a:r>
              <a:rPr lang="en-CA" sz="3600" dirty="0">
                <a:solidFill>
                  <a:srgbClr val="1D5253"/>
                </a:solidFill>
                <a:latin typeface="Arial Narrow" panose="020B0606020202030204" pitchFamily="34" charset="0"/>
              </a:rPr>
              <a:t>Operated at half the cost of provincial hospital (p. 14)</a:t>
            </a:r>
            <a:endParaRPr lang="en-US" sz="3600" dirty="0">
              <a:solidFill>
                <a:srgbClr val="1D5253"/>
              </a:solidFill>
              <a:latin typeface="Arial Narrow" panose="020B0606020202030204" pitchFamily="34" charset="0"/>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DA0EFE9C-E4B0-E86C-6207-FAD832D94F25}"/>
                  </a:ext>
                </a:extLst>
              </p14:cNvPr>
              <p14:cNvContentPartPr/>
              <p14:nvPr/>
            </p14:nvContentPartPr>
            <p14:xfrm>
              <a:off x="2204558" y="3224558"/>
              <a:ext cx="5608980" cy="377460"/>
            </p14:xfrm>
          </p:contentPart>
        </mc:Choice>
        <mc:Fallback xmlns="">
          <p:pic>
            <p:nvPicPr>
              <p:cNvPr id="2" name="Ink 1">
                <a:extLst>
                  <a:ext uri="{FF2B5EF4-FFF2-40B4-BE49-F238E27FC236}">
                    <a16:creationId xmlns:a16="http://schemas.microsoft.com/office/drawing/2014/main" id="{DA0EFE9C-E4B0-E86C-6207-FAD832D94F25}"/>
                  </a:ext>
                </a:extLst>
              </p:cNvPr>
              <p:cNvPicPr/>
              <p:nvPr/>
            </p:nvPicPr>
            <p:blipFill>
              <a:blip r:embed="rId6"/>
              <a:stretch>
                <a:fillRect/>
              </a:stretch>
            </p:blipFill>
            <p:spPr>
              <a:xfrm>
                <a:off x="2150556" y="3116403"/>
                <a:ext cx="5716623" cy="59340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41CDD045-10DB-2708-3E8E-D698357776D3}"/>
                  </a:ext>
                </a:extLst>
              </p14:cNvPr>
              <p14:cNvContentPartPr/>
              <p14:nvPr/>
            </p14:nvContentPartPr>
            <p14:xfrm>
              <a:off x="1666178" y="3683018"/>
              <a:ext cx="3222180" cy="252180"/>
            </p14:xfrm>
          </p:contentPart>
        </mc:Choice>
        <mc:Fallback xmlns="">
          <p:pic>
            <p:nvPicPr>
              <p:cNvPr id="3" name="Ink 2">
                <a:extLst>
                  <a:ext uri="{FF2B5EF4-FFF2-40B4-BE49-F238E27FC236}">
                    <a16:creationId xmlns:a16="http://schemas.microsoft.com/office/drawing/2014/main" id="{41CDD045-10DB-2708-3E8E-D698357776D3}"/>
                  </a:ext>
                </a:extLst>
              </p:cNvPr>
              <p:cNvPicPr/>
              <p:nvPr/>
            </p:nvPicPr>
            <p:blipFill>
              <a:blip r:embed="rId8"/>
              <a:stretch>
                <a:fillRect/>
              </a:stretch>
            </p:blipFill>
            <p:spPr>
              <a:xfrm>
                <a:off x="1612175" y="3574941"/>
                <a:ext cx="3329826" cy="467974"/>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BDA3F89D-BD07-FACA-05B4-C07767078644}"/>
                  </a:ext>
                </a:extLst>
              </p14:cNvPr>
              <p14:cNvContentPartPr/>
              <p14:nvPr/>
            </p14:nvContentPartPr>
            <p14:xfrm>
              <a:off x="1585383" y="2726315"/>
              <a:ext cx="6573960" cy="1362420"/>
            </p14:xfrm>
          </p:contentPart>
        </mc:Choice>
        <mc:Fallback xmlns="">
          <p:pic>
            <p:nvPicPr>
              <p:cNvPr id="4" name="Ink 3">
                <a:extLst>
                  <a:ext uri="{FF2B5EF4-FFF2-40B4-BE49-F238E27FC236}">
                    <a16:creationId xmlns:a16="http://schemas.microsoft.com/office/drawing/2014/main" id="{BDA3F89D-BD07-FACA-05B4-C07767078644}"/>
                  </a:ext>
                </a:extLst>
              </p:cNvPr>
              <p:cNvPicPr/>
              <p:nvPr/>
            </p:nvPicPr>
            <p:blipFill>
              <a:blip r:embed="rId10"/>
              <a:stretch>
                <a:fillRect/>
              </a:stretch>
            </p:blipFill>
            <p:spPr>
              <a:xfrm>
                <a:off x="1567383" y="2690310"/>
                <a:ext cx="6609600" cy="1434069"/>
              </a:xfrm>
              <a:prstGeom prst="rect">
                <a:avLst/>
              </a:prstGeom>
            </p:spPr>
          </p:pic>
        </mc:Fallback>
      </mc:AlternateContent>
    </p:spTree>
    <p:extLst>
      <p:ext uri="{BB962C8B-B14F-4D97-AF65-F5344CB8AC3E}">
        <p14:creationId xmlns:p14="http://schemas.microsoft.com/office/powerpoint/2010/main" val="94433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9260C-A6CA-4D08-BBBB-034ECED009E6}"/>
              </a:ext>
            </a:extLst>
          </p:cNvPr>
          <p:cNvSpPr>
            <a:spLocks noGrp="1"/>
          </p:cNvSpPr>
          <p:nvPr>
            <p:ph type="title"/>
          </p:nvPr>
        </p:nvSpPr>
        <p:spPr>
          <a:xfrm>
            <a:off x="2286000" y="15263"/>
            <a:ext cx="13716000" cy="1714500"/>
          </a:xfrm>
        </p:spPr>
        <p:txBody>
          <a:bodyPr>
            <a:normAutofit/>
          </a:bodyPr>
          <a:lstStyle/>
          <a:p>
            <a:pPr algn="ctr"/>
            <a:r>
              <a:rPr lang="en-US" sz="4800" b="1" dirty="0">
                <a:latin typeface="Arial Narrow" panose="020B0606020202030204" pitchFamily="34" charset="0"/>
              </a:rPr>
              <a:t>Indian Hospitals</a:t>
            </a:r>
          </a:p>
        </p:txBody>
      </p:sp>
      <p:sp>
        <p:nvSpPr>
          <p:cNvPr id="3" name="Content Placeholder 2">
            <a:extLst>
              <a:ext uri="{FF2B5EF4-FFF2-40B4-BE49-F238E27FC236}">
                <a16:creationId xmlns:a16="http://schemas.microsoft.com/office/drawing/2014/main" id="{E5BCD02A-362C-462F-91A5-C10B2D81776D}"/>
              </a:ext>
            </a:extLst>
          </p:cNvPr>
          <p:cNvSpPr>
            <a:spLocks noGrp="1"/>
          </p:cNvSpPr>
          <p:nvPr>
            <p:ph idx="1"/>
          </p:nvPr>
        </p:nvSpPr>
        <p:spPr>
          <a:xfrm>
            <a:off x="800100" y="2076629"/>
            <a:ext cx="15398208" cy="8210372"/>
          </a:xfrm>
        </p:spPr>
        <p:txBody>
          <a:bodyPr>
            <a:normAutofit lnSpcReduction="10000"/>
          </a:bodyPr>
          <a:lstStyle/>
          <a:p>
            <a:r>
              <a:rPr lang="en-US" sz="4200" dirty="0">
                <a:latin typeface="Arial Narrow" panose="020B0606020202030204" pitchFamily="34" charset="0"/>
              </a:rPr>
              <a:t>Rambunctious children were often physically restrained in their beds, or by plaster casts on both legs (The Unforgotten)</a:t>
            </a:r>
          </a:p>
          <a:p>
            <a:r>
              <a:rPr lang="en-US" sz="4200" dirty="0">
                <a:latin typeface="Arial Narrow" panose="020B0606020202030204" pitchFamily="34" charset="0"/>
              </a:rPr>
              <a:t>The Indian Act – amended 1953 to include Indian Health Regulations that made it a crime for Indigenous people to refuse to see a doctor, to refuse to go to a hospital, and to leave the hospital before discharge</a:t>
            </a:r>
          </a:p>
          <a:p>
            <a:pPr lvl="1"/>
            <a:r>
              <a:rPr lang="en-US" sz="4200" dirty="0">
                <a:latin typeface="Arial Narrow" panose="020B0606020202030204" pitchFamily="34" charset="0"/>
              </a:rPr>
              <a:t>The RCMP arrested patients and returned them to the hospital or sent them to jail</a:t>
            </a:r>
          </a:p>
          <a:p>
            <a:r>
              <a:rPr lang="en-US" sz="4200" dirty="0">
                <a:latin typeface="Arial Narrow" panose="020B0606020202030204" pitchFamily="34" charset="0"/>
              </a:rPr>
              <a:t>Reconciliation</a:t>
            </a:r>
          </a:p>
          <a:p>
            <a:pPr lvl="1"/>
            <a:r>
              <a:rPr lang="en-US" sz="4200" dirty="0">
                <a:latin typeface="Arial Narrow" panose="020B0606020202030204" pitchFamily="34" charset="0"/>
              </a:rPr>
              <a:t>January 25, 2018 former patients of Indian Hospitals filed a $1.1 billion class-action lawsuit against federal government</a:t>
            </a:r>
          </a:p>
          <a:p>
            <a:pPr lvl="1"/>
            <a:r>
              <a:rPr lang="en-US" sz="4200" dirty="0">
                <a:latin typeface="Arial Narrow" panose="020B0606020202030204" pitchFamily="34" charset="0"/>
              </a:rPr>
              <a:t>Seeking financial compensation and a formal acknowledgement of the government’s negligence in the operation of Indian hospitals</a:t>
            </a:r>
          </a:p>
          <a:p>
            <a:pPr lvl="1"/>
            <a:endParaRPr lang="en-US" dirty="0"/>
          </a:p>
        </p:txBody>
      </p:sp>
    </p:spTree>
    <p:extLst>
      <p:ext uri="{BB962C8B-B14F-4D97-AF65-F5344CB8AC3E}">
        <p14:creationId xmlns:p14="http://schemas.microsoft.com/office/powerpoint/2010/main" val="127288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36093ce-5c49-42da-abc1-ef98201454e0@CANPRD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856" y="259091"/>
            <a:ext cx="13113521" cy="983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22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431187" y="1535330"/>
            <a:ext cx="11658600" cy="1714500"/>
          </a:xfrm>
        </p:spPr>
        <p:txBody>
          <a:bodyPr/>
          <a:lstStyle/>
          <a:p>
            <a:pPr algn="ctr" eaLnBrk="1" hangingPunct="1"/>
            <a:r>
              <a:rPr lang="en-US" altLang="en-US" sz="4800" b="1" dirty="0">
                <a:latin typeface="Arial Narrow" panose="020B0606020202030204" pitchFamily="34" charset="0"/>
              </a:rPr>
              <a:t>Historic Trauma</a:t>
            </a:r>
          </a:p>
        </p:txBody>
      </p:sp>
      <p:sp>
        <p:nvSpPr>
          <p:cNvPr id="3" name="Content Placeholder 2"/>
          <p:cNvSpPr>
            <a:spLocks noGrp="1"/>
          </p:cNvSpPr>
          <p:nvPr>
            <p:ph idx="1"/>
          </p:nvPr>
        </p:nvSpPr>
        <p:spPr>
          <a:xfrm>
            <a:off x="1857374" y="2628901"/>
            <a:ext cx="14787179" cy="5870864"/>
          </a:xfrm>
        </p:spPr>
        <p:txBody>
          <a:bodyPr rtlCol="0">
            <a:normAutofit/>
          </a:bodyPr>
          <a:lstStyle/>
          <a:p>
            <a:pPr marL="17145" indent="0" algn="ctr">
              <a:buNone/>
              <a:defRPr/>
            </a:pPr>
            <a:endParaRPr lang="en-US" sz="4200" dirty="0">
              <a:latin typeface="Arial Narrow" pitchFamily="34" charset="0"/>
            </a:endParaRPr>
          </a:p>
          <a:p>
            <a:pPr marL="17145" indent="0" algn="ctr">
              <a:buNone/>
              <a:defRPr/>
            </a:pPr>
            <a:r>
              <a:rPr lang="en-US" sz="4200" dirty="0">
                <a:latin typeface="Arial Narrow" pitchFamily="34" charset="0"/>
              </a:rPr>
              <a:t>“Unremitting </a:t>
            </a:r>
            <a:r>
              <a:rPr lang="en-US" sz="4200" dirty="0">
                <a:latin typeface="Arial Narrow" pitchFamily="34" charset="0"/>
                <a:cs typeface="Arial" charset="0"/>
              </a:rPr>
              <a:t>personal and collective trauma due to demographic collapse, resulting from early influenza and smallpox epidemics and other infectious diseases, conquest, warfare, slavery, colonization, proselytization, famine and starvation, the 1892 to the late 1960s residential school period and forced assimilation” </a:t>
            </a:r>
          </a:p>
          <a:p>
            <a:pPr indent="-411480" algn="ctr">
              <a:buNone/>
              <a:defRPr/>
            </a:pPr>
            <a:r>
              <a:rPr lang="en-US" sz="4200" dirty="0">
                <a:latin typeface="+mj-lt"/>
                <a:cs typeface="Arial" charset="0"/>
              </a:rPr>
              <a:t>		</a:t>
            </a:r>
            <a:r>
              <a:rPr lang="en-US" sz="2400" dirty="0">
                <a:latin typeface="+mj-lt"/>
                <a:cs typeface="Arial" charset="0"/>
              </a:rPr>
              <a:t>(</a:t>
            </a:r>
            <a:r>
              <a:rPr lang="en-US" sz="2400" dirty="0">
                <a:latin typeface="Arial Narrow" pitchFamily="34" charset="0"/>
                <a:cs typeface="Arial" charset="0"/>
              </a:rPr>
              <a:t>Wesley-Esquimaux &amp; </a:t>
            </a:r>
            <a:r>
              <a:rPr lang="en-US" sz="2400" dirty="0" err="1">
                <a:latin typeface="Arial Narrow" pitchFamily="34" charset="0"/>
                <a:cs typeface="Arial" charset="0"/>
              </a:rPr>
              <a:t>Smolewski</a:t>
            </a:r>
            <a:r>
              <a:rPr lang="en-US" sz="2400" dirty="0">
                <a:latin typeface="Arial Narrow" pitchFamily="34" charset="0"/>
                <a:cs typeface="Arial" charset="0"/>
              </a:rPr>
              <a:t>, 2004, p. 1)</a:t>
            </a:r>
          </a:p>
          <a:p>
            <a:pPr indent="-411480">
              <a:defRPr/>
            </a:pPr>
            <a:endParaRPr lang="en-US" sz="4200" dirty="0"/>
          </a:p>
        </p:txBody>
      </p:sp>
    </p:spTree>
    <p:extLst>
      <p:ext uri="{BB962C8B-B14F-4D97-AF65-F5344CB8AC3E}">
        <p14:creationId xmlns:p14="http://schemas.microsoft.com/office/powerpoint/2010/main" val="4491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se-up of woman's hands typing and using a trackpad on a laptop with mug">
            <a:extLst>
              <a:ext uri="{FF2B5EF4-FFF2-40B4-BE49-F238E27FC236}">
                <a16:creationId xmlns:a16="http://schemas.microsoft.com/office/drawing/2014/main" id="{A879B019-C229-650F-0820-830612A29701}"/>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a:stretch/>
        </p:blipFill>
        <p:spPr>
          <a:xfrm>
            <a:off x="0" y="-18414"/>
            <a:ext cx="18288000" cy="3985764"/>
          </a:xfrm>
          <a:prstGeom prst="rect">
            <a:avLst/>
          </a:prstGeom>
        </p:spPr>
      </p:pic>
      <p:sp>
        <p:nvSpPr>
          <p:cNvPr id="10" name="Rectangle 9">
            <a:extLst>
              <a:ext uri="{FF2B5EF4-FFF2-40B4-BE49-F238E27FC236}">
                <a16:creationId xmlns:a16="http://schemas.microsoft.com/office/drawing/2014/main" id="{9DD4F995-0BDA-AFD9-C2DF-DB31756CD172}"/>
              </a:ext>
            </a:extLst>
          </p:cNvPr>
          <p:cNvSpPr/>
          <p:nvPr/>
        </p:nvSpPr>
        <p:spPr>
          <a:xfrm>
            <a:off x="-5" y="-18413"/>
            <a:ext cx="18288000" cy="3985764"/>
          </a:xfrm>
          <a:prstGeom prst="rect">
            <a:avLst/>
          </a:prstGeom>
          <a:solidFill>
            <a:schemeClr val="accent1">
              <a:alpha val="67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dirty="0"/>
          </a:p>
        </p:txBody>
      </p:sp>
      <p:sp>
        <p:nvSpPr>
          <p:cNvPr id="11" name="Rectangle: Rounded Corners 10">
            <a:extLst>
              <a:ext uri="{FF2B5EF4-FFF2-40B4-BE49-F238E27FC236}">
                <a16:creationId xmlns:a16="http://schemas.microsoft.com/office/drawing/2014/main" id="{50EA0286-750A-5075-4695-45C9AF99FCF3}"/>
              </a:ext>
            </a:extLst>
          </p:cNvPr>
          <p:cNvSpPr/>
          <p:nvPr/>
        </p:nvSpPr>
        <p:spPr>
          <a:xfrm>
            <a:off x="1151112" y="2119164"/>
            <a:ext cx="15544800" cy="7543800"/>
          </a:xfrm>
          <a:prstGeom prst="roundRect">
            <a:avLst>
              <a:gd name="adj" fmla="val 7829"/>
            </a:avLst>
          </a:prstGeom>
          <a:solidFill>
            <a:schemeClr val="bg2"/>
          </a:solidFill>
          <a:ln w="38100">
            <a:noFill/>
          </a:ln>
          <a:effectLst>
            <a:outerShdw blurRad="889000" dist="1270000" dir="5400000" sx="85000" sy="85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dirty="0"/>
          </a:p>
        </p:txBody>
      </p:sp>
      <p:sp>
        <p:nvSpPr>
          <p:cNvPr id="2" name="TextBox 1">
            <a:extLst>
              <a:ext uri="{FF2B5EF4-FFF2-40B4-BE49-F238E27FC236}">
                <a16:creationId xmlns:a16="http://schemas.microsoft.com/office/drawing/2014/main" id="{1534D8CC-7296-4347-8859-FF5367BFC716}"/>
              </a:ext>
            </a:extLst>
          </p:cNvPr>
          <p:cNvSpPr txBox="1"/>
          <p:nvPr/>
        </p:nvSpPr>
        <p:spPr>
          <a:xfrm>
            <a:off x="2447204" y="4147150"/>
            <a:ext cx="13393582" cy="2523768"/>
          </a:xfrm>
          <a:prstGeom prst="rect">
            <a:avLst/>
          </a:prstGeom>
          <a:noFill/>
        </p:spPr>
        <p:txBody>
          <a:bodyPr wrap="square" rtlCol="0">
            <a:spAutoFit/>
          </a:bodyPr>
          <a:lstStyle/>
          <a:p>
            <a:pPr algn="ctr"/>
            <a:r>
              <a:rPr lang="en-US" sz="5400" b="1" dirty="0">
                <a:solidFill>
                  <a:schemeClr val="accent3"/>
                </a:solidFill>
                <a:latin typeface="+mj-lt"/>
              </a:rPr>
              <a:t>Join our QI Power Hour mailing list</a:t>
            </a:r>
            <a:r>
              <a:rPr lang="en-US" sz="5400" b="1" dirty="0">
                <a:latin typeface="+mj-lt"/>
              </a:rPr>
              <a:t> </a:t>
            </a:r>
            <a:endParaRPr lang="en-US" sz="6000" b="1" dirty="0">
              <a:latin typeface="+mj-lt"/>
            </a:endParaRPr>
          </a:p>
          <a:p>
            <a:pPr algn="ctr"/>
            <a:endParaRPr lang="en-US" sz="3200" dirty="0">
              <a:latin typeface="+mj-lt"/>
            </a:endParaRPr>
          </a:p>
          <a:p>
            <a:pPr algn="ctr"/>
            <a:r>
              <a:rPr lang="en-US" sz="3400" dirty="0"/>
              <a:t>Receive notices about upcoming sessions and registration details straight to your inbox. </a:t>
            </a:r>
            <a:endParaRPr lang="en-UA" sz="3400" dirty="0"/>
          </a:p>
        </p:txBody>
      </p:sp>
      <p:sp>
        <p:nvSpPr>
          <p:cNvPr id="12" name="Rectangle 11">
            <a:extLst>
              <a:ext uri="{FF2B5EF4-FFF2-40B4-BE49-F238E27FC236}">
                <a16:creationId xmlns:a16="http://schemas.microsoft.com/office/drawing/2014/main" id="{ED542430-4A98-3C1F-58C4-C37E839B7DE2}"/>
              </a:ext>
            </a:extLst>
          </p:cNvPr>
          <p:cNvSpPr/>
          <p:nvPr/>
        </p:nvSpPr>
        <p:spPr>
          <a:xfrm>
            <a:off x="8305797" y="1820075"/>
            <a:ext cx="1676400" cy="1676400"/>
          </a:xfrm>
          <a:prstGeom prst="rect">
            <a:avLst/>
          </a:prstGeom>
          <a:solidFill>
            <a:schemeClr val="bg1"/>
          </a:solidFill>
          <a:ln w="38100">
            <a:noFill/>
          </a:ln>
          <a:effectLst>
            <a:outerShdw blurRad="381000" dist="3810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A" sz="6000" b="1" dirty="0"/>
          </a:p>
        </p:txBody>
      </p:sp>
      <p:pic>
        <p:nvPicPr>
          <p:cNvPr id="3" name="Picture 2" descr="Email with solid fill">
            <a:extLst>
              <a:ext uri="{FF2B5EF4-FFF2-40B4-BE49-F238E27FC236}">
                <a16:creationId xmlns:a16="http://schemas.microsoft.com/office/drawing/2014/main" id="{C20FCEC9-D5CE-8A88-9C08-DA7C1535BA0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608027" y="2122305"/>
            <a:ext cx="1071939" cy="1071939"/>
          </a:xfrm>
          <a:prstGeom prst="rect">
            <a:avLst/>
          </a:prstGeom>
        </p:spPr>
      </p:pic>
      <p:pic>
        <p:nvPicPr>
          <p:cNvPr id="2052" name="Picture 4" descr="A qr code on a white background&#10;&#10;Description automatically generated">
            <a:extLst>
              <a:ext uri="{FF2B5EF4-FFF2-40B4-BE49-F238E27FC236}">
                <a16:creationId xmlns:a16="http://schemas.microsoft.com/office/drawing/2014/main" id="{486FAD13-38C7-1A7E-16F0-D2708979EE63}"/>
              </a:ext>
            </a:extLst>
          </p:cNvPr>
          <p:cNvPicPr>
            <a:picLocks noChangeAspect="1" noChangeArrowheads="1"/>
          </p:cNvPicPr>
          <p:nvPr/>
        </p:nvPicPr>
        <p:blipFill rotWithShape="1">
          <a:blip r:embed="rId5"/>
          <a:srcRect/>
          <a:stretch/>
        </p:blipFill>
        <p:spPr bwMode="auto">
          <a:xfrm>
            <a:off x="8196838" y="7368391"/>
            <a:ext cx="1894314" cy="19754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07E5BD-973D-30E0-8C3E-2088C87129A8}"/>
              </a:ext>
            </a:extLst>
          </p:cNvPr>
          <p:cNvSpPr/>
          <p:nvPr/>
        </p:nvSpPr>
        <p:spPr>
          <a:xfrm>
            <a:off x="8027391" y="7017407"/>
            <a:ext cx="2268737" cy="2294573"/>
          </a:xfrm>
          <a:prstGeom prst="rect">
            <a:avLst/>
          </a:prstGeom>
          <a:solidFill>
            <a:sysClr val="window" lastClr="FFFFFF"/>
          </a:solidFill>
          <a:ln w="38100" cap="flat" cmpd="sng" algn="ctr">
            <a:noFill/>
            <a:prstDash val="solid"/>
            <a:miter lim="800000"/>
          </a:ln>
          <a:effectLst>
            <a:outerShdw blurRad="381000" dist="381000" dir="5400000" sx="85000" sy="8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ysClr val="window" lastClr="FFFFFF"/>
                </a:solidFill>
                <a:latin typeface="Calibri" panose="020F0502020204030204"/>
              </a:defRPr>
            </a:lvl1pPr>
            <a:lvl2pPr marL="457200" algn="l" defTabSz="457200" rtl="0" eaLnBrk="1" latinLnBrk="0" hangingPunct="1">
              <a:defRPr sz="1800" kern="1200">
                <a:solidFill>
                  <a:sysClr val="window" lastClr="FFFFFF"/>
                </a:solidFill>
                <a:latin typeface="Calibri" panose="020F0502020204030204"/>
              </a:defRPr>
            </a:lvl2pPr>
            <a:lvl3pPr marL="914400" algn="l" defTabSz="457200" rtl="0" eaLnBrk="1" latinLnBrk="0" hangingPunct="1">
              <a:defRPr sz="1800" kern="1200">
                <a:solidFill>
                  <a:sysClr val="window" lastClr="FFFFFF"/>
                </a:solidFill>
                <a:latin typeface="Calibri" panose="020F0502020204030204"/>
              </a:defRPr>
            </a:lvl3pPr>
            <a:lvl4pPr marL="1371600" algn="l" defTabSz="457200" rtl="0" eaLnBrk="1" latinLnBrk="0" hangingPunct="1">
              <a:defRPr sz="1800" kern="1200">
                <a:solidFill>
                  <a:sysClr val="window" lastClr="FFFFFF"/>
                </a:solidFill>
                <a:latin typeface="Calibri" panose="020F0502020204030204"/>
              </a:defRPr>
            </a:lvl4pPr>
            <a:lvl5pPr marL="1828800" algn="l" defTabSz="457200" rtl="0" eaLnBrk="1" latinLnBrk="0" hangingPunct="1">
              <a:defRPr sz="1800" kern="1200">
                <a:solidFill>
                  <a:sysClr val="window" lastClr="FFFFFF"/>
                </a:solidFill>
                <a:latin typeface="Calibri" panose="020F0502020204030204"/>
              </a:defRPr>
            </a:lvl5pPr>
            <a:lvl6pPr marL="2286000" algn="l" defTabSz="457200" rtl="0" eaLnBrk="1" latinLnBrk="0" hangingPunct="1">
              <a:defRPr sz="1800" kern="1200">
                <a:solidFill>
                  <a:sysClr val="window" lastClr="FFFFFF"/>
                </a:solidFill>
                <a:latin typeface="Calibri" panose="020F0502020204030204"/>
              </a:defRPr>
            </a:lvl6pPr>
            <a:lvl7pPr marL="2743200" algn="l" defTabSz="457200" rtl="0" eaLnBrk="1" latinLnBrk="0" hangingPunct="1">
              <a:defRPr sz="1800" kern="1200">
                <a:solidFill>
                  <a:sysClr val="window" lastClr="FFFFFF"/>
                </a:solidFill>
                <a:latin typeface="Calibri" panose="020F0502020204030204"/>
              </a:defRPr>
            </a:lvl7pPr>
            <a:lvl8pPr marL="3200400" algn="l" defTabSz="457200" rtl="0" eaLnBrk="1" latinLnBrk="0" hangingPunct="1">
              <a:defRPr sz="1800" kern="1200">
                <a:solidFill>
                  <a:sysClr val="window" lastClr="FFFFFF"/>
                </a:solidFill>
                <a:latin typeface="Calibri" panose="020F0502020204030204"/>
              </a:defRPr>
            </a:lvl8pPr>
            <a:lvl9pPr marL="3657600" algn="l" defTabSz="457200" rtl="0" eaLnBrk="1" latinLnBrk="0" hangingPunct="1">
              <a:defRPr sz="1800" kern="1200">
                <a:solidFill>
                  <a:sysClr val="window" lastClr="FFFFFF"/>
                </a:solidFill>
                <a:latin typeface="Calibri" panose="020F0502020204030204"/>
              </a:defRPr>
            </a:lvl9pPr>
          </a:lstStyle>
          <a:p>
            <a:pPr algn="ctr"/>
            <a:endParaRPr lang="en-UA" sz="3000" b="1" dirty="0"/>
          </a:p>
        </p:txBody>
      </p:sp>
      <p:pic>
        <p:nvPicPr>
          <p:cNvPr id="2054" name="Picture 6" descr="A qr code on a white background&#10;&#10;Description automatically generated">
            <a:extLst>
              <a:ext uri="{FF2B5EF4-FFF2-40B4-BE49-F238E27FC236}">
                <a16:creationId xmlns:a16="http://schemas.microsoft.com/office/drawing/2014/main" id="{DB2EDBA0-C880-93CC-4597-A4E0504B384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125717" y="7171321"/>
            <a:ext cx="2036566" cy="198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673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2911252"/>
            <a:ext cx="13716000" cy="1714500"/>
          </a:xfrm>
        </p:spPr>
        <p:txBody>
          <a:bodyPr>
            <a:normAutofit/>
          </a:bodyPr>
          <a:lstStyle/>
          <a:p>
            <a:pPr algn="ctr"/>
            <a:br>
              <a:rPr lang="en-US" sz="5400" dirty="0">
                <a:latin typeface="Arial Black" panose="020B0A04020102020204" pitchFamily="34" charset="0"/>
              </a:rPr>
            </a:br>
            <a:r>
              <a:rPr lang="en-US" sz="5400" dirty="0">
                <a:latin typeface="Arial Black" panose="020B0A04020102020204" pitchFamily="34" charset="0"/>
              </a:rPr>
              <a:t>PRESENT</a:t>
            </a:r>
          </a:p>
        </p:txBody>
      </p:sp>
    </p:spTree>
    <p:extLst>
      <p:ext uri="{BB962C8B-B14F-4D97-AF65-F5344CB8AC3E}">
        <p14:creationId xmlns:p14="http://schemas.microsoft.com/office/powerpoint/2010/main" val="358600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257550" y="42863"/>
            <a:ext cx="15030450" cy="1921670"/>
          </a:xfrm>
        </p:spPr>
        <p:txBody>
          <a:bodyPr>
            <a:normAutofit fontScale="90000"/>
          </a:bodyPr>
          <a:lstStyle/>
          <a:p>
            <a:pPr algn="ctr"/>
            <a:br>
              <a:rPr lang="en-US" sz="4800" dirty="0">
                <a:latin typeface="Arial Narrow" panose="020B0606020202030204" pitchFamily="34" charset="0"/>
              </a:rPr>
            </a:br>
            <a:r>
              <a:rPr lang="en-US" sz="4650" b="1" dirty="0">
                <a:latin typeface="Arial Black" panose="020B0A04020102020204" pitchFamily="34" charset="0"/>
              </a:rPr>
              <a:t>Indigenous Responses to Colonization &amp; Ongoing Colonial Practices:</a:t>
            </a:r>
          </a:p>
        </p:txBody>
      </p:sp>
      <p:sp>
        <p:nvSpPr>
          <p:cNvPr id="3" name="Content Placeholder 2"/>
          <p:cNvSpPr>
            <a:spLocks noGrp="1"/>
          </p:cNvSpPr>
          <p:nvPr>
            <p:ph sz="half" idx="4294967295"/>
          </p:nvPr>
        </p:nvSpPr>
        <p:spPr>
          <a:xfrm>
            <a:off x="1" y="3405188"/>
            <a:ext cx="6196013" cy="6886575"/>
          </a:xfrm>
        </p:spPr>
        <p:txBody>
          <a:bodyPr>
            <a:normAutofit/>
          </a:bodyPr>
          <a:lstStyle/>
          <a:p>
            <a:endParaRPr lang="en-US" sz="4200" dirty="0">
              <a:latin typeface="Arial Narrow" panose="020B0606020202030204" pitchFamily="34" charset="0"/>
            </a:endParaRPr>
          </a:p>
          <a:p>
            <a:r>
              <a:rPr lang="en-US" sz="4200" dirty="0">
                <a:latin typeface="Arial Narrow" panose="020B0606020202030204" pitchFamily="34" charset="0"/>
              </a:rPr>
              <a:t>Historic Trauma </a:t>
            </a:r>
          </a:p>
          <a:p>
            <a:r>
              <a:rPr lang="en-US" sz="4200" dirty="0">
                <a:latin typeface="Arial Narrow" panose="020B0606020202030204" pitchFamily="34" charset="0"/>
              </a:rPr>
              <a:t>Intergenerational Trauma </a:t>
            </a:r>
          </a:p>
          <a:p>
            <a:r>
              <a:rPr lang="en-US" sz="4200" dirty="0">
                <a:latin typeface="Arial Narrow" panose="020B0606020202030204" pitchFamily="34" charset="0"/>
              </a:rPr>
              <a:t>Disconnection</a:t>
            </a:r>
          </a:p>
          <a:p>
            <a:r>
              <a:rPr lang="en-US" sz="4200" dirty="0">
                <a:latin typeface="Arial Narrow" panose="020B0606020202030204" pitchFamily="34" charset="0"/>
              </a:rPr>
              <a:t>PTSD/R</a:t>
            </a:r>
          </a:p>
          <a:p>
            <a:r>
              <a:rPr lang="en-US" sz="4200" dirty="0">
                <a:latin typeface="Arial Narrow" panose="020B0606020202030204" pitchFamily="34" charset="0"/>
              </a:rPr>
              <a:t>Increased health &amp; mental health challenges</a:t>
            </a:r>
          </a:p>
          <a:p>
            <a:r>
              <a:rPr lang="en-US" sz="4200" dirty="0">
                <a:latin typeface="Arial Narrow" panose="020B0606020202030204" pitchFamily="34" charset="0"/>
              </a:rPr>
              <a:t>SDH (education)</a:t>
            </a:r>
          </a:p>
          <a:p>
            <a:endParaRPr lang="en-US" dirty="0"/>
          </a:p>
        </p:txBody>
      </p:sp>
      <p:sp>
        <p:nvSpPr>
          <p:cNvPr id="4" name="Content Placeholder 3">
            <a:extLst>
              <a:ext uri="{FF2B5EF4-FFF2-40B4-BE49-F238E27FC236}">
                <a16:creationId xmlns:a16="http://schemas.microsoft.com/office/drawing/2014/main" id="{F7976E36-D0A5-4AD8-92C3-106BE99DC77C}"/>
              </a:ext>
            </a:extLst>
          </p:cNvPr>
          <p:cNvSpPr>
            <a:spLocks noGrp="1"/>
          </p:cNvSpPr>
          <p:nvPr>
            <p:ph sz="half" idx="4294967295"/>
          </p:nvPr>
        </p:nvSpPr>
        <p:spPr>
          <a:xfrm>
            <a:off x="12234863" y="3188495"/>
            <a:ext cx="6053138" cy="6888956"/>
          </a:xfrm>
        </p:spPr>
        <p:txBody>
          <a:bodyPr>
            <a:normAutofit/>
          </a:bodyPr>
          <a:lstStyle/>
          <a:p>
            <a:r>
              <a:rPr lang="en-US" sz="4200" dirty="0">
                <a:latin typeface="Arial Narrow" panose="020B0606020202030204" pitchFamily="34" charset="0"/>
              </a:rPr>
              <a:t>Internalized Oppression (r/t racism)</a:t>
            </a:r>
          </a:p>
          <a:p>
            <a:r>
              <a:rPr lang="en-US" sz="4200" dirty="0">
                <a:latin typeface="Arial Narrow" panose="020B0606020202030204" pitchFamily="34" charset="0"/>
              </a:rPr>
              <a:t>Intergeneration Grief, Loss, Poverty</a:t>
            </a:r>
          </a:p>
          <a:p>
            <a:pPr lvl="1"/>
            <a:r>
              <a:rPr lang="en-US" sz="3900" dirty="0">
                <a:latin typeface="Arial Narrow" panose="020B0606020202030204" pitchFamily="34" charset="0"/>
              </a:rPr>
              <a:t>215 Unmarked graves, Kamloops Indian Residential School </a:t>
            </a:r>
            <a:r>
              <a:rPr lang="en-US" sz="3900" dirty="0">
                <a:solidFill>
                  <a:srgbClr val="FF0000"/>
                </a:solidFill>
                <a:latin typeface="Arial Narrow" panose="020B0606020202030204" pitchFamily="34" charset="0"/>
              </a:rPr>
              <a:t>May 27, 2021</a:t>
            </a:r>
          </a:p>
        </p:txBody>
      </p:sp>
      <p:pic>
        <p:nvPicPr>
          <p:cNvPr id="5" name="Content Placeholder 4" descr="Shape&#10;&#10;Description automatically generated">
            <a:extLst>
              <a:ext uri="{FF2B5EF4-FFF2-40B4-BE49-F238E27FC236}">
                <a16:creationId xmlns:a16="http://schemas.microsoft.com/office/drawing/2014/main" id="{8FBFD401-43C8-4C56-813C-74D90D572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8247" y="3200400"/>
            <a:ext cx="5271507" cy="617220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6FAE42DB-22A4-47F0-80AB-3C15CC5785E1}"/>
              </a:ext>
            </a:extLst>
          </p:cNvPr>
          <p:cNvPicPr>
            <a:picLocks noChangeAspect="1"/>
          </p:cNvPicPr>
          <p:nvPr/>
        </p:nvPicPr>
        <p:blipFill>
          <a:blip r:embed="rId4"/>
          <a:stretch>
            <a:fillRect/>
          </a:stretch>
        </p:blipFill>
        <p:spPr>
          <a:xfrm rot="20026390">
            <a:off x="677789" y="813047"/>
            <a:ext cx="2081091" cy="2019561"/>
          </a:xfrm>
          <a:prstGeom prst="rect">
            <a:avLst/>
          </a:prstGeom>
        </p:spPr>
      </p:pic>
      <p:pic>
        <p:nvPicPr>
          <p:cNvPr id="2050" name="Picture 2" descr="COVID-19 pandemic: NSC, ORC HSE Strategies partner to provide resources |  2020-04-22 | Safety+Health Magazine">
            <a:extLst>
              <a:ext uri="{FF2B5EF4-FFF2-40B4-BE49-F238E27FC236}">
                <a16:creationId xmlns:a16="http://schemas.microsoft.com/office/drawing/2014/main" id="{F7F5910F-2CB8-43C0-A144-9821147D37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03685" y="1642979"/>
            <a:ext cx="2213853" cy="141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41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B98DF9-92FD-54CC-F84B-2E7061DD27A5}"/>
              </a:ext>
            </a:extLst>
          </p:cNvPr>
          <p:cNvPicPr>
            <a:picLocks noChangeAspect="1"/>
          </p:cNvPicPr>
          <p:nvPr/>
        </p:nvPicPr>
        <p:blipFill>
          <a:blip r:embed="rId2"/>
          <a:stretch>
            <a:fillRect/>
          </a:stretch>
        </p:blipFill>
        <p:spPr>
          <a:xfrm>
            <a:off x="8453234" y="194639"/>
            <a:ext cx="8161467" cy="5329368"/>
          </a:xfrm>
          <a:prstGeom prst="rect">
            <a:avLst/>
          </a:prstGeom>
        </p:spPr>
      </p:pic>
      <p:pic>
        <p:nvPicPr>
          <p:cNvPr id="10" name="Picture 9">
            <a:extLst>
              <a:ext uri="{FF2B5EF4-FFF2-40B4-BE49-F238E27FC236}">
                <a16:creationId xmlns:a16="http://schemas.microsoft.com/office/drawing/2014/main" id="{DDBB2BD3-9A7F-778C-C8B9-286F08C4E44F}"/>
              </a:ext>
            </a:extLst>
          </p:cNvPr>
          <p:cNvPicPr>
            <a:picLocks noChangeAspect="1"/>
          </p:cNvPicPr>
          <p:nvPr/>
        </p:nvPicPr>
        <p:blipFill>
          <a:blip r:embed="rId3"/>
          <a:stretch>
            <a:fillRect/>
          </a:stretch>
        </p:blipFill>
        <p:spPr>
          <a:xfrm>
            <a:off x="1453721" y="288534"/>
            <a:ext cx="5906513" cy="5073543"/>
          </a:xfrm>
          <a:prstGeom prst="rect">
            <a:avLst/>
          </a:prstGeom>
        </p:spPr>
      </p:pic>
      <p:sp>
        <p:nvSpPr>
          <p:cNvPr id="11" name="TextBox 10">
            <a:extLst>
              <a:ext uri="{FF2B5EF4-FFF2-40B4-BE49-F238E27FC236}">
                <a16:creationId xmlns:a16="http://schemas.microsoft.com/office/drawing/2014/main" id="{5B5C77DE-0535-A149-ED7A-31735EA9E005}"/>
              </a:ext>
            </a:extLst>
          </p:cNvPr>
          <p:cNvSpPr txBox="1"/>
          <p:nvPr/>
        </p:nvSpPr>
        <p:spPr>
          <a:xfrm>
            <a:off x="1397782" y="4762171"/>
            <a:ext cx="2785891" cy="646331"/>
          </a:xfrm>
          <a:prstGeom prst="rect">
            <a:avLst/>
          </a:prstGeom>
          <a:noFill/>
        </p:spPr>
        <p:txBody>
          <a:bodyPr wrap="none" rtlCol="0">
            <a:spAutoFit/>
          </a:bodyPr>
          <a:lstStyle/>
          <a:p>
            <a:r>
              <a:rPr lang="en-US" sz="3600" dirty="0">
                <a:solidFill>
                  <a:srgbClr val="FFFF00"/>
                </a:solidFill>
                <a:latin typeface="Arial Narrow" panose="020B0606020202030204" pitchFamily="34" charset="0"/>
              </a:rPr>
              <a:t>March 11, 2020</a:t>
            </a:r>
          </a:p>
        </p:txBody>
      </p:sp>
      <p:sp>
        <p:nvSpPr>
          <p:cNvPr id="12" name="TextBox 11">
            <a:extLst>
              <a:ext uri="{FF2B5EF4-FFF2-40B4-BE49-F238E27FC236}">
                <a16:creationId xmlns:a16="http://schemas.microsoft.com/office/drawing/2014/main" id="{E348BADA-239B-3BE3-695A-4B2DF8D1210D}"/>
              </a:ext>
            </a:extLst>
          </p:cNvPr>
          <p:cNvSpPr txBox="1"/>
          <p:nvPr/>
        </p:nvSpPr>
        <p:spPr>
          <a:xfrm>
            <a:off x="14285656" y="4688911"/>
            <a:ext cx="1866217" cy="646331"/>
          </a:xfrm>
          <a:prstGeom prst="rect">
            <a:avLst/>
          </a:prstGeom>
          <a:noFill/>
        </p:spPr>
        <p:txBody>
          <a:bodyPr wrap="none" rtlCol="0">
            <a:spAutoFit/>
          </a:bodyPr>
          <a:lstStyle/>
          <a:p>
            <a:r>
              <a:rPr lang="en-US" sz="3600" b="1" dirty="0">
                <a:solidFill>
                  <a:srgbClr val="349294"/>
                </a:solidFill>
                <a:latin typeface="Arial Narrow" panose="020B0606020202030204" pitchFamily="34" charset="0"/>
              </a:rPr>
              <a:t>May 2021</a:t>
            </a:r>
          </a:p>
        </p:txBody>
      </p:sp>
      <p:pic>
        <p:nvPicPr>
          <p:cNvPr id="14" name="Picture 13">
            <a:extLst>
              <a:ext uri="{FF2B5EF4-FFF2-40B4-BE49-F238E27FC236}">
                <a16:creationId xmlns:a16="http://schemas.microsoft.com/office/drawing/2014/main" id="{70E8FC23-C8C5-4910-16C3-2BBFED964466}"/>
              </a:ext>
            </a:extLst>
          </p:cNvPr>
          <p:cNvPicPr>
            <a:picLocks noChangeAspect="1"/>
          </p:cNvPicPr>
          <p:nvPr/>
        </p:nvPicPr>
        <p:blipFill>
          <a:blip r:embed="rId4"/>
          <a:stretch>
            <a:fillRect/>
          </a:stretch>
        </p:blipFill>
        <p:spPr>
          <a:xfrm>
            <a:off x="4486275" y="6083691"/>
            <a:ext cx="9315450" cy="3914775"/>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D27714A-2B6A-75A6-F86A-992DC5F3847B}"/>
              </a:ext>
            </a:extLst>
          </p:cNvPr>
          <p:cNvPicPr>
            <a:picLocks noChangeAspect="1"/>
          </p:cNvPicPr>
          <p:nvPr/>
        </p:nvPicPr>
        <p:blipFill>
          <a:blip r:embed="rId5"/>
          <a:stretch>
            <a:fillRect/>
          </a:stretch>
        </p:blipFill>
        <p:spPr>
          <a:xfrm rot="2098836">
            <a:off x="14228793" y="6243423"/>
            <a:ext cx="2081091" cy="2019561"/>
          </a:xfrm>
          <a:prstGeom prst="rect">
            <a:avLst/>
          </a:prstGeom>
        </p:spPr>
      </p:pic>
      <p:pic>
        <p:nvPicPr>
          <p:cNvPr id="3" name="Content Placeholder 4" descr="Shape&#10;&#10;Description automatically generated">
            <a:extLst>
              <a:ext uri="{FF2B5EF4-FFF2-40B4-BE49-F238E27FC236}">
                <a16:creationId xmlns:a16="http://schemas.microsoft.com/office/drawing/2014/main" id="{35F0D66A-B26F-FCDB-BF9C-42C32B2D2B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339185">
            <a:off x="806753" y="5955226"/>
            <a:ext cx="3272379" cy="3831500"/>
          </a:xfrm>
          <a:prstGeom prst="rect">
            <a:avLst/>
          </a:prstGeom>
        </p:spPr>
      </p:pic>
    </p:spTree>
    <p:extLst>
      <p:ext uri="{BB962C8B-B14F-4D97-AF65-F5344CB8AC3E}">
        <p14:creationId xmlns:p14="http://schemas.microsoft.com/office/powerpoint/2010/main" val="80995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7C57BCF-FFF4-6A08-26D2-91B8F9207642}"/>
              </a:ext>
            </a:extLst>
          </p:cNvPr>
          <p:cNvSpPr>
            <a:spLocks noGrp="1"/>
          </p:cNvSpPr>
          <p:nvPr>
            <p:ph type="subTitle" idx="1"/>
          </p:nvPr>
        </p:nvSpPr>
        <p:spPr>
          <a:xfrm>
            <a:off x="2286000" y="6239740"/>
            <a:ext cx="13716000" cy="1624409"/>
          </a:xfrm>
        </p:spPr>
        <p:txBody>
          <a:bodyPr>
            <a:normAutofit/>
          </a:bodyPr>
          <a:lstStyle/>
          <a:p>
            <a:pPr algn="ctr"/>
            <a:r>
              <a:rPr lang="en-US" sz="4800" dirty="0">
                <a:latin typeface="Arial Black" panose="020B0A04020102020204" pitchFamily="34" charset="0"/>
              </a:rPr>
              <a:t>Indigenous- specific Racism and Discrimination in Health Care</a:t>
            </a:r>
          </a:p>
        </p:txBody>
      </p:sp>
      <p:pic>
        <p:nvPicPr>
          <p:cNvPr id="6" name="Picture 5">
            <a:extLst>
              <a:ext uri="{FF2B5EF4-FFF2-40B4-BE49-F238E27FC236}">
                <a16:creationId xmlns:a16="http://schemas.microsoft.com/office/drawing/2014/main" id="{6ABD01CB-A8EB-FDEE-29FD-78799620D957}"/>
              </a:ext>
            </a:extLst>
          </p:cNvPr>
          <p:cNvPicPr>
            <a:picLocks noChangeAspect="1"/>
          </p:cNvPicPr>
          <p:nvPr/>
        </p:nvPicPr>
        <p:blipFill>
          <a:blip r:embed="rId2"/>
          <a:stretch>
            <a:fillRect/>
          </a:stretch>
        </p:blipFill>
        <p:spPr>
          <a:xfrm>
            <a:off x="6241144" y="60703"/>
            <a:ext cx="5111036" cy="6245300"/>
          </a:xfrm>
          <a:prstGeom prst="rect">
            <a:avLst/>
          </a:prstGeom>
        </p:spPr>
      </p:pic>
    </p:spTree>
    <p:extLst>
      <p:ext uri="{BB962C8B-B14F-4D97-AF65-F5344CB8AC3E}">
        <p14:creationId xmlns:p14="http://schemas.microsoft.com/office/powerpoint/2010/main" val="221726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AA31F-1E85-43FB-8582-8D43D3AD740D}"/>
              </a:ext>
            </a:extLst>
          </p:cNvPr>
          <p:cNvPicPr>
            <a:picLocks noChangeAspect="1"/>
          </p:cNvPicPr>
          <p:nvPr/>
        </p:nvPicPr>
        <p:blipFill>
          <a:blip r:embed="rId3"/>
          <a:stretch>
            <a:fillRect/>
          </a:stretch>
        </p:blipFill>
        <p:spPr>
          <a:xfrm>
            <a:off x="1782873" y="2562980"/>
            <a:ext cx="5754000" cy="7030953"/>
          </a:xfrm>
          <a:prstGeom prst="rect">
            <a:avLst/>
          </a:prstGeom>
        </p:spPr>
      </p:pic>
      <p:sp>
        <p:nvSpPr>
          <p:cNvPr id="2" name="Content Placeholder 1">
            <a:extLst>
              <a:ext uri="{FF2B5EF4-FFF2-40B4-BE49-F238E27FC236}">
                <a16:creationId xmlns:a16="http://schemas.microsoft.com/office/drawing/2014/main" id="{EA354B12-F8FB-C7DC-D12F-65C5A2487870}"/>
              </a:ext>
            </a:extLst>
          </p:cNvPr>
          <p:cNvSpPr>
            <a:spLocks noGrp="1"/>
          </p:cNvSpPr>
          <p:nvPr>
            <p:ph sz="half" idx="2"/>
          </p:nvPr>
        </p:nvSpPr>
        <p:spPr>
          <a:xfrm>
            <a:off x="7536873" y="2867888"/>
            <a:ext cx="9213273" cy="6743700"/>
          </a:xfrm>
        </p:spPr>
        <p:txBody>
          <a:bodyPr/>
          <a:lstStyle/>
          <a:p>
            <a:r>
              <a:rPr lang="en-US" dirty="0">
                <a:latin typeface="Arial Narrow" panose="020B0606020202030204" pitchFamily="34" charset="0"/>
              </a:rPr>
              <a:t>#11- strengthen employee “speak-up” culture</a:t>
            </a:r>
          </a:p>
          <a:p>
            <a:r>
              <a:rPr lang="en-US" dirty="0">
                <a:latin typeface="Arial Narrow" panose="020B0606020202030204" pitchFamily="34" charset="0"/>
              </a:rPr>
              <a:t>#18 mandatory strategies to identify, recruit and encourage Indigenous enrollment and graduation, including increasing the safety of the learning environment for Indigenous students</a:t>
            </a:r>
          </a:p>
          <a:p>
            <a:r>
              <a:rPr lang="en-US" dirty="0">
                <a:latin typeface="Arial Narrow" panose="020B0606020202030204" pitchFamily="34" charset="0"/>
              </a:rPr>
              <a:t>#20 refreshed approach to anti-racism, cultural humility and trauma-informed training for health workers</a:t>
            </a:r>
          </a:p>
          <a:p>
            <a:pPr marL="0" indent="0">
              <a:buNone/>
            </a:pPr>
            <a:endParaRPr lang="en-US" dirty="0"/>
          </a:p>
        </p:txBody>
      </p:sp>
      <p:sp>
        <p:nvSpPr>
          <p:cNvPr id="7" name="Title 6">
            <a:extLst>
              <a:ext uri="{FF2B5EF4-FFF2-40B4-BE49-F238E27FC236}">
                <a16:creationId xmlns:a16="http://schemas.microsoft.com/office/drawing/2014/main" id="{F074A2C1-E6C2-4359-9986-15CBA9A2D93C}"/>
              </a:ext>
            </a:extLst>
          </p:cNvPr>
          <p:cNvSpPr>
            <a:spLocks noGrp="1"/>
          </p:cNvSpPr>
          <p:nvPr>
            <p:ph type="title"/>
          </p:nvPr>
        </p:nvSpPr>
        <p:spPr>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3400" kern="1200">
                <a:solidFill>
                  <a:schemeClr val="tx1">
                    <a:lumMod val="75000"/>
                  </a:schemeClr>
                </a:solidFill>
                <a:latin typeface="+mj-lt"/>
                <a:ea typeface="+mj-ea"/>
                <a:cs typeface="+mj-cs"/>
              </a:defRPr>
            </a:lvl1pPr>
          </a:lstStyle>
          <a:p>
            <a:pPr algn="ctr"/>
            <a:r>
              <a:rPr lang="en-US" sz="4800" b="1" dirty="0">
                <a:latin typeface="Arial Narrow" panose="020B0606020202030204" pitchFamily="34" charset="0"/>
              </a:rPr>
              <a:t>Recommendations</a:t>
            </a:r>
          </a:p>
        </p:txBody>
      </p:sp>
    </p:spTree>
    <p:extLst>
      <p:ext uri="{BB962C8B-B14F-4D97-AF65-F5344CB8AC3E}">
        <p14:creationId xmlns:p14="http://schemas.microsoft.com/office/powerpoint/2010/main" val="215335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7C05A-43BA-0D14-BD8A-91D97A6E4F8D}"/>
              </a:ext>
            </a:extLst>
          </p:cNvPr>
          <p:cNvSpPr>
            <a:spLocks noGrp="1"/>
          </p:cNvSpPr>
          <p:nvPr>
            <p:ph type="title"/>
          </p:nvPr>
        </p:nvSpPr>
        <p:spPr/>
        <p:txBody>
          <a:bodyPr>
            <a:normAutofit/>
          </a:bodyPr>
          <a:lstStyle/>
          <a:p>
            <a:r>
              <a:rPr lang="en-US" sz="4800" b="1" dirty="0">
                <a:latin typeface="Arial Narrow" panose="020B0606020202030204" pitchFamily="34" charset="0"/>
              </a:rPr>
              <a:t>Racism</a:t>
            </a:r>
          </a:p>
        </p:txBody>
      </p:sp>
      <p:sp>
        <p:nvSpPr>
          <p:cNvPr id="3" name="Content Placeholder 2">
            <a:extLst>
              <a:ext uri="{FF2B5EF4-FFF2-40B4-BE49-F238E27FC236}">
                <a16:creationId xmlns:a16="http://schemas.microsoft.com/office/drawing/2014/main" id="{ECEBD1C6-F021-4C62-A39B-BE8CB6A160DF}"/>
              </a:ext>
            </a:extLst>
          </p:cNvPr>
          <p:cNvSpPr>
            <a:spLocks noGrp="1"/>
          </p:cNvSpPr>
          <p:nvPr>
            <p:ph idx="1"/>
          </p:nvPr>
        </p:nvSpPr>
        <p:spPr>
          <a:xfrm>
            <a:off x="2286000" y="2851234"/>
            <a:ext cx="13716000" cy="7131752"/>
          </a:xfrm>
        </p:spPr>
        <p:txBody>
          <a:bodyPr>
            <a:noAutofit/>
          </a:bodyPr>
          <a:lstStyle/>
          <a:p>
            <a:r>
              <a:rPr lang="en-US" sz="4200" kern="0" dirty="0">
                <a:latin typeface="Arial Narrow" panose="020B0606020202030204" pitchFamily="34" charset="0"/>
                <a:ea typeface="Calibri" panose="020F0502020204030204" pitchFamily="34" charset="0"/>
              </a:rPr>
              <a:t>Racism is a structural system that exists in health care and assigns human value, privileges, and opportunities to certain groups while oppressing and marginalizing others, creating barriers to health (</a:t>
            </a:r>
            <a:r>
              <a:rPr lang="en-US" sz="4200" kern="0" dirty="0" err="1">
                <a:latin typeface="Arial Narrow" panose="020B0606020202030204" pitchFamily="34" charset="0"/>
                <a:ea typeface="Calibri" panose="020F0502020204030204" pitchFamily="34" charset="0"/>
              </a:rPr>
              <a:t>Ramsoondar</a:t>
            </a:r>
            <a:r>
              <a:rPr lang="en-US" sz="4200" kern="0" dirty="0">
                <a:latin typeface="Arial Narrow" panose="020B0606020202030204" pitchFamily="34" charset="0"/>
                <a:ea typeface="Calibri" panose="020F0502020204030204" pitchFamily="34" charset="0"/>
              </a:rPr>
              <a:t> et al., 2023; Williams &amp; Rucker, 2000). </a:t>
            </a:r>
          </a:p>
          <a:p>
            <a:r>
              <a:rPr lang="en-US" sz="4200" kern="0" dirty="0">
                <a:latin typeface="Arial Narrow" panose="020B0606020202030204" pitchFamily="34" charset="0"/>
                <a:ea typeface="Calibri" panose="020F0502020204030204" pitchFamily="34" charset="0"/>
              </a:rPr>
              <a:t>It is a form of violence that results in poorer health outcomes for Indigenous (First Nation, Métis, and Inuit) peoples (Allan &amp; Smylie, 2015; Anti-Racism Think Tank, 2019; </a:t>
            </a:r>
            <a:r>
              <a:rPr lang="en-US" sz="4200" kern="0" dirty="0" err="1">
                <a:latin typeface="Arial Narrow" panose="020B0606020202030204" pitchFamily="34" charset="0"/>
                <a:ea typeface="Calibri" panose="020F0502020204030204" pitchFamily="34" charset="0"/>
              </a:rPr>
              <a:t>Braveman</a:t>
            </a:r>
            <a:r>
              <a:rPr lang="en-US" sz="4200" kern="0" dirty="0">
                <a:latin typeface="Arial Narrow" panose="020B0606020202030204" pitchFamily="34" charset="0"/>
                <a:ea typeface="Calibri" panose="020F0502020204030204" pitchFamily="34" charset="0"/>
              </a:rPr>
              <a:t> et al., 2022; Gunn, 2015; </a:t>
            </a:r>
            <a:r>
              <a:rPr lang="en-US" sz="4200" kern="0" dirty="0" err="1">
                <a:latin typeface="Arial Narrow" panose="020B0606020202030204" pitchFamily="34" charset="0"/>
                <a:ea typeface="Calibri" panose="020F0502020204030204" pitchFamily="34" charset="0"/>
              </a:rPr>
              <a:t>Loppie</a:t>
            </a:r>
            <a:r>
              <a:rPr lang="en-US" sz="4200" kern="0" dirty="0">
                <a:latin typeface="Arial Narrow" panose="020B0606020202030204" pitchFamily="34" charset="0"/>
                <a:ea typeface="Calibri" panose="020F0502020204030204" pitchFamily="34" charset="0"/>
              </a:rPr>
              <a:t> et al., 2014) and,</a:t>
            </a:r>
          </a:p>
          <a:p>
            <a:r>
              <a:rPr lang="en-US" sz="4200" kern="0" dirty="0">
                <a:latin typeface="Arial Narrow" panose="020B0606020202030204" pitchFamily="34" charset="0"/>
                <a:ea typeface="Calibri" panose="020F0502020204030204" pitchFamily="34" charset="0"/>
              </a:rPr>
              <a:t>Is a barrier toward achieving equitable healthcare (Allan &amp; Smylie, 2015; Hamed et al., 2022; Williams &amp; Rucker, 2000). </a:t>
            </a:r>
            <a:endParaRPr lang="en-US" sz="4200" dirty="0">
              <a:latin typeface="Arial Narrow" panose="020B0606020202030204" pitchFamily="34" charset="0"/>
            </a:endParaRPr>
          </a:p>
        </p:txBody>
      </p:sp>
    </p:spTree>
    <p:extLst>
      <p:ext uri="{BB962C8B-B14F-4D97-AF65-F5344CB8AC3E}">
        <p14:creationId xmlns:p14="http://schemas.microsoft.com/office/powerpoint/2010/main" val="29138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9D9AB-2575-F1EA-3935-AE3CBBFC4DCC}"/>
              </a:ext>
            </a:extLst>
          </p:cNvPr>
          <p:cNvSpPr>
            <a:spLocks noGrp="1"/>
          </p:cNvSpPr>
          <p:nvPr>
            <p:ph type="title"/>
          </p:nvPr>
        </p:nvSpPr>
        <p:spPr/>
        <p:txBody>
          <a:bodyPr>
            <a:normAutofit/>
          </a:bodyPr>
          <a:lstStyle/>
          <a:p>
            <a:r>
              <a:rPr lang="en-US" sz="4800" b="1" dirty="0">
                <a:latin typeface="Arial Narrow" panose="020B0606020202030204" pitchFamily="34" charset="0"/>
              </a:rPr>
              <a:t>Anti-racism</a:t>
            </a:r>
          </a:p>
        </p:txBody>
      </p:sp>
      <p:sp>
        <p:nvSpPr>
          <p:cNvPr id="3" name="Content Placeholder 2">
            <a:extLst>
              <a:ext uri="{FF2B5EF4-FFF2-40B4-BE49-F238E27FC236}">
                <a16:creationId xmlns:a16="http://schemas.microsoft.com/office/drawing/2014/main" id="{D0FA0A5F-FD18-21F3-A6FE-2FA7CCBF26E1}"/>
              </a:ext>
            </a:extLst>
          </p:cNvPr>
          <p:cNvSpPr>
            <a:spLocks noGrp="1"/>
          </p:cNvSpPr>
          <p:nvPr>
            <p:ph idx="1"/>
          </p:nvPr>
        </p:nvSpPr>
        <p:spPr/>
        <p:txBody>
          <a:bodyPr/>
          <a:lstStyle/>
          <a:p>
            <a:r>
              <a:rPr lang="en-US" sz="4200" dirty="0">
                <a:latin typeface="Arial Narrow" panose="020B0606020202030204" pitchFamily="34" charset="0"/>
                <a:ea typeface="Calibri" panose="020F0502020204030204" pitchFamily="34" charset="0"/>
                <a:cs typeface="Times New Roman" panose="02020603050405020304" pitchFamily="18" charset="0"/>
              </a:rPr>
              <a:t>“Practice of identifying, challenging, preventing, eliminating and changing the values, structures, policies, programs, practices and </a:t>
            </a:r>
            <a:r>
              <a:rPr lang="en-US" sz="4200" dirty="0" err="1">
                <a:latin typeface="Arial Narrow" panose="020B0606020202030204" pitchFamily="34" charset="0"/>
                <a:ea typeface="Calibri" panose="020F0502020204030204" pitchFamily="34" charset="0"/>
                <a:cs typeface="Times New Roman" panose="02020603050405020304" pitchFamily="18" charset="0"/>
              </a:rPr>
              <a:t>behaviours</a:t>
            </a:r>
            <a:r>
              <a:rPr lang="en-US" sz="4200" dirty="0">
                <a:latin typeface="Arial Narrow" panose="020B0606020202030204" pitchFamily="34" charset="0"/>
                <a:ea typeface="Calibri" panose="020F0502020204030204" pitchFamily="34" charset="0"/>
                <a:cs typeface="Times New Roman" panose="02020603050405020304" pitchFamily="18" charset="0"/>
              </a:rPr>
              <a:t> that perpetuate racism” (Government of British Columbia, 2020, p. 11). </a:t>
            </a:r>
          </a:p>
          <a:p>
            <a:r>
              <a:rPr lang="en-US" sz="4200" dirty="0">
                <a:latin typeface="Arial Narrow" panose="020B0606020202030204" pitchFamily="34" charset="0"/>
                <a:ea typeface="Calibri" panose="020F0502020204030204" pitchFamily="34" charset="0"/>
                <a:cs typeface="Times New Roman" panose="02020603050405020304" pitchFamily="18" charset="0"/>
              </a:rPr>
              <a:t>It involves action that extends beyond not being racist.</a:t>
            </a:r>
          </a:p>
          <a:p>
            <a:endParaRPr lang="en-US" dirty="0"/>
          </a:p>
        </p:txBody>
      </p:sp>
    </p:spTree>
    <p:extLst>
      <p:ext uri="{BB962C8B-B14F-4D97-AF65-F5344CB8AC3E}">
        <p14:creationId xmlns:p14="http://schemas.microsoft.com/office/powerpoint/2010/main" val="315991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8726F5-0F9F-DC30-C3CB-C79350910DD5}"/>
              </a:ext>
            </a:extLst>
          </p:cNvPr>
          <p:cNvPicPr>
            <a:picLocks noChangeAspect="1"/>
          </p:cNvPicPr>
          <p:nvPr/>
        </p:nvPicPr>
        <p:blipFill>
          <a:blip r:embed="rId2"/>
          <a:stretch>
            <a:fillRect/>
          </a:stretch>
        </p:blipFill>
        <p:spPr>
          <a:xfrm>
            <a:off x="1104725" y="0"/>
            <a:ext cx="7289351" cy="10081854"/>
          </a:xfrm>
          <a:prstGeom prst="rect">
            <a:avLst/>
          </a:prstGeom>
        </p:spPr>
      </p:pic>
      <p:sp>
        <p:nvSpPr>
          <p:cNvPr id="2" name="Title 1">
            <a:extLst>
              <a:ext uri="{FF2B5EF4-FFF2-40B4-BE49-F238E27FC236}">
                <a16:creationId xmlns:a16="http://schemas.microsoft.com/office/drawing/2014/main" id="{4A8A167C-0510-044B-DFB4-AC9BC4832529}"/>
              </a:ext>
            </a:extLst>
          </p:cNvPr>
          <p:cNvSpPr>
            <a:spLocks noGrp="1"/>
          </p:cNvSpPr>
          <p:nvPr>
            <p:ph type="title"/>
          </p:nvPr>
        </p:nvSpPr>
        <p:spPr>
          <a:xfrm>
            <a:off x="9268691" y="1235135"/>
            <a:ext cx="7080782" cy="3291840"/>
          </a:xfrm>
        </p:spPr>
        <p:txBody>
          <a:bodyPr>
            <a:noAutofit/>
          </a:bodyPr>
          <a:lstStyle/>
          <a:p>
            <a:r>
              <a:rPr lang="en-US" sz="4200" dirty="0">
                <a:latin typeface="Arial Narrow" panose="020B0606020202030204" pitchFamily="34" charset="0"/>
              </a:rPr>
              <a:t>-Concrete, practical, visual guide to assist with teaching an intervention when racism is witnessed</a:t>
            </a:r>
            <a:br>
              <a:rPr lang="en-US" sz="4200" dirty="0">
                <a:latin typeface="Arial Narrow" panose="020B0606020202030204" pitchFamily="34" charset="0"/>
              </a:rPr>
            </a:br>
            <a:r>
              <a:rPr lang="en-US" sz="4200" dirty="0">
                <a:latin typeface="Arial Narrow" panose="020B0606020202030204" pitchFamily="34" charset="0"/>
              </a:rPr>
              <a:t>-Creates and supports a “speak-up culture”</a:t>
            </a:r>
          </a:p>
        </p:txBody>
      </p:sp>
      <p:sp>
        <p:nvSpPr>
          <p:cNvPr id="5" name="Text Placeholder 4">
            <a:extLst>
              <a:ext uri="{FF2B5EF4-FFF2-40B4-BE49-F238E27FC236}">
                <a16:creationId xmlns:a16="http://schemas.microsoft.com/office/drawing/2014/main" id="{395535CA-DF58-81A9-4064-25E109A48EDC}"/>
              </a:ext>
            </a:extLst>
          </p:cNvPr>
          <p:cNvSpPr>
            <a:spLocks noGrp="1"/>
          </p:cNvSpPr>
          <p:nvPr>
            <p:ph type="body" sz="half" idx="2"/>
          </p:nvPr>
        </p:nvSpPr>
        <p:spPr>
          <a:xfrm>
            <a:off x="9268691" y="4710546"/>
            <a:ext cx="7536873" cy="5371308"/>
          </a:xfrm>
        </p:spPr>
        <p:txBody>
          <a:bodyPr>
            <a:noAutofit/>
          </a:bodyPr>
          <a:lstStyle/>
          <a:p>
            <a:r>
              <a:rPr lang="en-US" sz="3000" dirty="0"/>
              <a:t>-</a:t>
            </a:r>
            <a:r>
              <a:rPr lang="en-US" sz="4200" dirty="0">
                <a:solidFill>
                  <a:schemeClr val="tx2"/>
                </a:solidFill>
                <a:latin typeface="Arial Narrow" panose="020B0606020202030204" pitchFamily="34" charset="0"/>
              </a:rPr>
              <a:t>consistent intervention is needed in nursing practice</a:t>
            </a:r>
          </a:p>
          <a:p>
            <a:r>
              <a:rPr lang="en-US" sz="4200" dirty="0">
                <a:solidFill>
                  <a:srgbClr val="7030A0"/>
                </a:solidFill>
                <a:latin typeface="Arial Narrow" panose="020B0606020202030204" pitchFamily="34" charset="0"/>
              </a:rPr>
              <a:t>-</a:t>
            </a:r>
            <a:r>
              <a:rPr lang="en-US" sz="4200" dirty="0">
                <a:solidFill>
                  <a:schemeClr val="tx2"/>
                </a:solidFill>
                <a:latin typeface="Arial Narrow" panose="020B0606020202030204" pitchFamily="34" charset="0"/>
              </a:rPr>
              <a:t>guide is </a:t>
            </a:r>
            <a:r>
              <a:rPr lang="en-US" sz="4200" dirty="0">
                <a:solidFill>
                  <a:srgbClr val="7030A0"/>
                </a:solidFill>
                <a:latin typeface="Arial Narrow" panose="020B0606020202030204" pitchFamily="34" charset="0"/>
              </a:rPr>
              <a:t>rooted in the nursing values and ethical responsibilities outlined by CNA (2017) and the Standards of Practice required by the SRNA (2019), </a:t>
            </a:r>
            <a:r>
              <a:rPr lang="en-US" sz="4200" dirty="0">
                <a:solidFill>
                  <a:schemeClr val="tx2"/>
                </a:solidFill>
                <a:latin typeface="Arial Narrow" panose="020B0606020202030204" pitchFamily="34" charset="0"/>
              </a:rPr>
              <a:t>now known College of Registered Nurses of Saskatchewan (CRNS)</a:t>
            </a:r>
          </a:p>
        </p:txBody>
      </p:sp>
    </p:spTree>
    <p:extLst>
      <p:ext uri="{BB962C8B-B14F-4D97-AF65-F5344CB8AC3E}">
        <p14:creationId xmlns:p14="http://schemas.microsoft.com/office/powerpoint/2010/main" val="362107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070B7-D85B-6544-3318-F259CA2DE4D4}"/>
              </a:ext>
            </a:extLst>
          </p:cNvPr>
          <p:cNvSpPr>
            <a:spLocks noGrp="1"/>
          </p:cNvSpPr>
          <p:nvPr>
            <p:ph type="title"/>
          </p:nvPr>
        </p:nvSpPr>
        <p:spPr>
          <a:xfrm>
            <a:off x="589661" y="848480"/>
            <a:ext cx="17164227" cy="1714500"/>
          </a:xfrm>
        </p:spPr>
        <p:txBody>
          <a:bodyPr/>
          <a:lstStyle/>
          <a:p>
            <a:pPr algn="ctr"/>
            <a:r>
              <a:rPr lang="en-US" sz="4800" b="1" dirty="0">
                <a:latin typeface="Arial Narrow" panose="020B0606020202030204" pitchFamily="34" charset="0"/>
              </a:rPr>
              <a:t>First Nations Health Ombudsperson’s Office in SK</a:t>
            </a:r>
          </a:p>
        </p:txBody>
      </p:sp>
      <p:sp>
        <p:nvSpPr>
          <p:cNvPr id="3" name="Content Placeholder 2">
            <a:extLst>
              <a:ext uri="{FF2B5EF4-FFF2-40B4-BE49-F238E27FC236}">
                <a16:creationId xmlns:a16="http://schemas.microsoft.com/office/drawing/2014/main" id="{205CB886-C315-39CC-0A20-D738E7321C21}"/>
              </a:ext>
            </a:extLst>
          </p:cNvPr>
          <p:cNvSpPr>
            <a:spLocks noGrp="1"/>
          </p:cNvSpPr>
          <p:nvPr>
            <p:ph idx="1"/>
          </p:nvPr>
        </p:nvSpPr>
        <p:spPr/>
        <p:txBody>
          <a:bodyPr>
            <a:normAutofit fontScale="92500" lnSpcReduction="20000"/>
          </a:bodyPr>
          <a:lstStyle/>
          <a:p>
            <a:r>
              <a:rPr lang="en-US" sz="4500" dirty="0">
                <a:solidFill>
                  <a:schemeClr val="tx2"/>
                </a:solidFill>
                <a:latin typeface="Arial Narrow" panose="020B0606020202030204" pitchFamily="34" charset="0"/>
              </a:rPr>
              <a:t>An office that will investigate racism against First Nations people within the health-care system is being set up in SK</a:t>
            </a:r>
          </a:p>
          <a:p>
            <a:r>
              <a:rPr lang="en-US" sz="4500" dirty="0">
                <a:solidFill>
                  <a:schemeClr val="tx2"/>
                </a:solidFill>
                <a:latin typeface="Arial Narrow" panose="020B0606020202030204" pitchFamily="34" charset="0"/>
              </a:rPr>
              <a:t>…the death of Joyce </a:t>
            </a:r>
            <a:r>
              <a:rPr lang="en-US" sz="4500" dirty="0" err="1">
                <a:solidFill>
                  <a:schemeClr val="tx2"/>
                </a:solidFill>
                <a:latin typeface="Arial Narrow" panose="020B0606020202030204" pitchFamily="34" charset="0"/>
              </a:rPr>
              <a:t>Echaquan</a:t>
            </a:r>
            <a:r>
              <a:rPr lang="en-US" sz="4500" dirty="0">
                <a:solidFill>
                  <a:schemeClr val="tx2"/>
                </a:solidFill>
                <a:latin typeface="Arial Narrow" panose="020B0606020202030204" pitchFamily="34" charset="0"/>
              </a:rPr>
              <a:t>, a mother who died on Sept. 28, 2020, at a hospital north of Montreal, moments after she recorded footage of herself as health-care staff hurled racist remarks at her. The incident went public and prompted sweeping calls for the province and country to recognize systemic racism within institutions.</a:t>
            </a:r>
            <a:endParaRPr lang="en-US" sz="4500" u="sng" dirty="0">
              <a:solidFill>
                <a:schemeClr val="tx2"/>
              </a:solidFill>
              <a:latin typeface="Arial Narrow" panose="020B0606020202030204" pitchFamily="34" charset="0"/>
            </a:endParaRPr>
          </a:p>
          <a:p>
            <a:endParaRPr lang="en-US" dirty="0"/>
          </a:p>
          <a:p>
            <a:r>
              <a:rPr lang="en-US" dirty="0">
                <a:latin typeface="Arial Narrow" panose="020B0606020202030204" pitchFamily="34" charset="0"/>
                <a:hlinkClick r:id="rId2"/>
              </a:rPr>
              <a:t>https://www.cbc.ca/news/canada/saskatoon/fsin-ombudsperson-health-discrimination-saskatchewan-1.6360087</a:t>
            </a:r>
            <a:r>
              <a:rPr lang="en-US" dirty="0">
                <a:latin typeface="Arial Narrow" panose="020B0606020202030204" pitchFamily="34" charset="0"/>
              </a:rPr>
              <a:t> </a:t>
            </a:r>
          </a:p>
        </p:txBody>
      </p:sp>
    </p:spTree>
    <p:extLst>
      <p:ext uri="{BB962C8B-B14F-4D97-AF65-F5344CB8AC3E}">
        <p14:creationId xmlns:p14="http://schemas.microsoft.com/office/powerpoint/2010/main" val="345268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1AD02-FC60-D5EC-5912-488207B44F8C}"/>
              </a:ext>
            </a:extLst>
          </p:cNvPr>
          <p:cNvSpPr>
            <a:spLocks noGrp="1"/>
          </p:cNvSpPr>
          <p:nvPr>
            <p:ph type="title"/>
          </p:nvPr>
        </p:nvSpPr>
        <p:spPr>
          <a:xfrm>
            <a:off x="571499" y="436424"/>
            <a:ext cx="12285518" cy="1371600"/>
          </a:xfrm>
        </p:spPr>
        <p:txBody>
          <a:bodyPr>
            <a:normAutofit/>
          </a:bodyPr>
          <a:lstStyle/>
          <a:p>
            <a:r>
              <a:rPr lang="en-US" b="1" dirty="0">
                <a:solidFill>
                  <a:srgbClr val="7030A0"/>
                </a:solidFill>
              </a:rPr>
              <a:t>https://indigenousnursesppg.ca</a:t>
            </a:r>
          </a:p>
        </p:txBody>
      </p:sp>
      <p:sp>
        <p:nvSpPr>
          <p:cNvPr id="3" name="Content Placeholder 2">
            <a:extLst>
              <a:ext uri="{FF2B5EF4-FFF2-40B4-BE49-F238E27FC236}">
                <a16:creationId xmlns:a16="http://schemas.microsoft.com/office/drawing/2014/main" id="{0CB5D496-FF05-853E-B87F-5C310A493733}"/>
              </a:ext>
            </a:extLst>
          </p:cNvPr>
          <p:cNvSpPr>
            <a:spLocks noGrp="1"/>
          </p:cNvSpPr>
          <p:nvPr>
            <p:ph idx="1"/>
          </p:nvPr>
        </p:nvSpPr>
        <p:spPr>
          <a:xfrm>
            <a:off x="1257300" y="2514600"/>
            <a:ext cx="9601200" cy="6515100"/>
          </a:xfrm>
        </p:spPr>
        <p:txBody>
          <a:bodyPr/>
          <a:lstStyle/>
          <a:p>
            <a:r>
              <a:rPr lang="en-US" sz="4200" dirty="0" err="1">
                <a:solidFill>
                  <a:srgbClr val="292929"/>
                </a:solidFill>
                <a:latin typeface="Arial Narrow" panose="020B0606020202030204" pitchFamily="34" charset="0"/>
              </a:rPr>
              <a:t>kā-wīci-pimohtēmāt</a:t>
            </a:r>
            <a:r>
              <a:rPr lang="en-US" sz="4200" dirty="0">
                <a:solidFill>
                  <a:srgbClr val="292929"/>
                </a:solidFill>
                <a:latin typeface="Arial Narrow" panose="020B0606020202030204" pitchFamily="34" charset="0"/>
              </a:rPr>
              <a:t> is a group of Indigenous nurses whose goal is to educate, collaborate, and enable all Saskatchewan nurses to work together to address the current health disparities between Indigenous and non-Indigenous peoples, and to facilitate a platform for direct communication between the College of Registered Nurses of Saskatchewan (CRNS) and the Indigenous nurses in this province.</a:t>
            </a:r>
            <a:endParaRPr lang="en-US" sz="4200" dirty="0">
              <a:latin typeface="Arial Narrow" panose="020B0606020202030204" pitchFamily="34" charset="0"/>
            </a:endParaRPr>
          </a:p>
        </p:txBody>
      </p:sp>
      <p:sp>
        <p:nvSpPr>
          <p:cNvPr id="4" name="Text Placeholder 3">
            <a:extLst>
              <a:ext uri="{FF2B5EF4-FFF2-40B4-BE49-F238E27FC236}">
                <a16:creationId xmlns:a16="http://schemas.microsoft.com/office/drawing/2014/main" id="{540D579D-1510-CD27-2DFD-3EE0CFC25EC7}"/>
              </a:ext>
            </a:extLst>
          </p:cNvPr>
          <p:cNvSpPr>
            <a:spLocks noGrp="1"/>
          </p:cNvSpPr>
          <p:nvPr>
            <p:ph type="body" sz="half" idx="2"/>
          </p:nvPr>
        </p:nvSpPr>
        <p:spPr>
          <a:xfrm>
            <a:off x="11546586" y="3949240"/>
            <a:ext cx="4805172" cy="2642060"/>
          </a:xfrm>
        </p:spPr>
        <p:txBody>
          <a:bodyPr>
            <a:normAutofit fontScale="70000" lnSpcReduction="20000"/>
          </a:bodyPr>
          <a:lstStyle/>
          <a:p>
            <a:r>
              <a:rPr lang="en-US" sz="4800" b="1" dirty="0">
                <a:solidFill>
                  <a:srgbClr val="292929"/>
                </a:solidFill>
                <a:latin typeface="Arial Narrow" panose="020B0606020202030204" pitchFamily="34" charset="0"/>
              </a:rPr>
              <a:t>Indigenous Nursing (</a:t>
            </a:r>
            <a:r>
              <a:rPr lang="en-US" sz="4800" b="1" dirty="0" err="1">
                <a:solidFill>
                  <a:srgbClr val="292929"/>
                </a:solidFill>
                <a:latin typeface="Arial Narrow" panose="020B0606020202030204" pitchFamily="34" charset="0"/>
              </a:rPr>
              <a:t>kā-wīci-pimohtēmāt</a:t>
            </a:r>
            <a:r>
              <a:rPr lang="en-US" sz="4800" b="1" dirty="0">
                <a:solidFill>
                  <a:srgbClr val="292929"/>
                </a:solidFill>
                <a:latin typeface="Arial Narrow" panose="020B0606020202030204" pitchFamily="34" charset="0"/>
              </a:rPr>
              <a:t>) Professional Practice Group (PPG)</a:t>
            </a:r>
          </a:p>
          <a:p>
            <a:r>
              <a:rPr lang="en-US" sz="4800" dirty="0">
                <a:solidFill>
                  <a:srgbClr val="292929"/>
                </a:solidFill>
                <a:latin typeface="Arial Narrow" panose="020B0606020202030204" pitchFamily="34" charset="0"/>
              </a:rPr>
              <a:t>‘a person who walks with others on their journey’</a:t>
            </a:r>
          </a:p>
          <a:p>
            <a:endParaRPr lang="en-US" dirty="0"/>
          </a:p>
        </p:txBody>
      </p:sp>
    </p:spTree>
    <p:extLst>
      <p:ext uri="{BB962C8B-B14F-4D97-AF65-F5344CB8AC3E}">
        <p14:creationId xmlns:p14="http://schemas.microsoft.com/office/powerpoint/2010/main" val="330588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4" name="Picture 64" descr="Kidpower Maine">
            <a:extLst>
              <a:ext uri="{FF2B5EF4-FFF2-40B4-BE49-F238E27FC236}">
                <a16:creationId xmlns:a16="http://schemas.microsoft.com/office/drawing/2014/main" id="{7A39DB5D-A9A0-DE5B-E546-7FF1B7BF1FC5}"/>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253" y="8143658"/>
            <a:ext cx="2984298" cy="1099904"/>
          </a:xfrm>
          <a:prstGeom prst="rect">
            <a:avLst/>
          </a:prstGeom>
          <a:noFill/>
          <a:extLst>
            <a:ext uri="{909E8E84-426E-40DD-AFC4-6F175D3DCCD1}">
              <a14:hiddenFill xmlns:a14="http://schemas.microsoft.com/office/drawing/2010/main">
                <a:solidFill>
                  <a:srgbClr val="FFFFFF"/>
                </a:solidFill>
              </a14:hiddenFill>
            </a:ext>
          </a:extLst>
        </p:spPr>
      </p:pic>
      <p:pic>
        <p:nvPicPr>
          <p:cNvPr id="5186" name="Picture 66" descr="Support is here for you">
            <a:extLst>
              <a:ext uri="{FF2B5EF4-FFF2-40B4-BE49-F238E27FC236}">
                <a16:creationId xmlns:a16="http://schemas.microsoft.com/office/drawing/2014/main" id="{716CA08E-7755-18C3-C0AA-452954FE2F87}"/>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5783" y="5563495"/>
            <a:ext cx="2240673" cy="1294443"/>
          </a:xfrm>
          <a:prstGeom prst="rect">
            <a:avLst/>
          </a:prstGeom>
          <a:noFill/>
          <a:extLst>
            <a:ext uri="{909E8E84-426E-40DD-AFC4-6F175D3DCCD1}">
              <a14:hiddenFill xmlns:a14="http://schemas.microsoft.com/office/drawing/2010/main">
                <a:solidFill>
                  <a:srgbClr val="FFFFFF"/>
                </a:solidFill>
              </a14:hiddenFill>
            </a:ext>
          </a:extLst>
        </p:spPr>
      </p:pic>
      <p:pic>
        <p:nvPicPr>
          <p:cNvPr id="5158" name="Picture 38" descr="Alberta Medical Association | Edmonton AB">
            <a:extLst>
              <a:ext uri="{FF2B5EF4-FFF2-40B4-BE49-F238E27FC236}">
                <a16:creationId xmlns:a16="http://schemas.microsoft.com/office/drawing/2014/main" id="{4CEEEC32-C5A7-6270-9315-7ED96ADCCA26}"/>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08163" y="5452901"/>
            <a:ext cx="1737536" cy="173753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9123062" y="0"/>
            <a:ext cx="9144001" cy="10287000"/>
          </a:xfrm>
          <a:prstGeom prst="rect">
            <a:avLst/>
          </a:prstGeom>
          <a:gradFill>
            <a:gsLst>
              <a:gs pos="0">
                <a:schemeClr val="accent6"/>
              </a:gs>
              <a:gs pos="100000">
                <a:schemeClr val="accent1"/>
              </a:gs>
            </a:gsLst>
            <a:lin ang="186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3" name="Straight Connector 12"/>
          <p:cNvCxnSpPr/>
          <p:nvPr/>
        </p:nvCxnSpPr>
        <p:spPr>
          <a:xfrm>
            <a:off x="9144000" y="0"/>
            <a:ext cx="0" cy="10287000"/>
          </a:xfrm>
          <a:prstGeom prst="line">
            <a:avLst/>
          </a:prstGeom>
          <a:ln w="38100" cap="sq">
            <a:solidFill>
              <a:schemeClr val="bg1"/>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5A6B638-178C-BD51-723E-6E839BF08C8C}"/>
              </a:ext>
            </a:extLst>
          </p:cNvPr>
          <p:cNvSpPr txBox="1"/>
          <p:nvPr/>
        </p:nvSpPr>
        <p:spPr>
          <a:xfrm>
            <a:off x="10362543" y="1948279"/>
            <a:ext cx="6057899" cy="1200329"/>
          </a:xfrm>
          <a:prstGeom prst="rect">
            <a:avLst/>
          </a:prstGeom>
          <a:noFill/>
        </p:spPr>
        <p:txBody>
          <a:bodyPr wrap="square" rtlCol="0">
            <a:spAutoFit/>
          </a:bodyPr>
          <a:lstStyle/>
          <a:p>
            <a:r>
              <a:rPr lang="en-US" sz="3600" b="1" dirty="0">
                <a:solidFill>
                  <a:schemeClr val="bg1"/>
                </a:solidFill>
                <a:latin typeface="+mj-lt"/>
              </a:rPr>
              <a:t>QI Power Hour is shared from across Saskatchewan…</a:t>
            </a:r>
            <a:endParaRPr lang="uk-UA" sz="3600" b="1" dirty="0">
              <a:solidFill>
                <a:schemeClr val="bg1"/>
              </a:solidFill>
              <a:latin typeface="+mj-lt"/>
            </a:endParaRPr>
          </a:p>
        </p:txBody>
      </p:sp>
      <p:sp>
        <p:nvSpPr>
          <p:cNvPr id="21" name="TextBox 20">
            <a:extLst>
              <a:ext uri="{FF2B5EF4-FFF2-40B4-BE49-F238E27FC236}">
                <a16:creationId xmlns:a16="http://schemas.microsoft.com/office/drawing/2014/main" id="{6E5DEA3D-F8E3-A0FF-08DC-2D55C1B9EDFC}"/>
              </a:ext>
            </a:extLst>
          </p:cNvPr>
          <p:cNvSpPr txBox="1"/>
          <p:nvPr/>
        </p:nvSpPr>
        <p:spPr>
          <a:xfrm>
            <a:off x="10477500" y="4862929"/>
            <a:ext cx="6057899" cy="646331"/>
          </a:xfrm>
          <a:prstGeom prst="rect">
            <a:avLst/>
          </a:prstGeom>
          <a:noFill/>
        </p:spPr>
        <p:txBody>
          <a:bodyPr wrap="square" rtlCol="0">
            <a:spAutoFit/>
          </a:bodyPr>
          <a:lstStyle/>
          <a:p>
            <a:r>
              <a:rPr lang="en-US" sz="3600" b="1" dirty="0">
                <a:solidFill>
                  <a:schemeClr val="bg1"/>
                </a:solidFill>
                <a:latin typeface="+mj-lt"/>
              </a:rPr>
              <a:t>Across Canada…</a:t>
            </a:r>
            <a:endParaRPr lang="uk-UA" sz="3600" b="1" dirty="0">
              <a:solidFill>
                <a:schemeClr val="bg1"/>
              </a:solidFill>
              <a:latin typeface="+mj-lt"/>
            </a:endParaRPr>
          </a:p>
        </p:txBody>
      </p:sp>
      <p:sp>
        <p:nvSpPr>
          <p:cNvPr id="29" name="TextBox 28">
            <a:extLst>
              <a:ext uri="{FF2B5EF4-FFF2-40B4-BE49-F238E27FC236}">
                <a16:creationId xmlns:a16="http://schemas.microsoft.com/office/drawing/2014/main" id="{B0114395-BBBD-B665-1CAE-E76A4529A43E}"/>
              </a:ext>
            </a:extLst>
          </p:cNvPr>
          <p:cNvSpPr txBox="1"/>
          <p:nvPr/>
        </p:nvSpPr>
        <p:spPr>
          <a:xfrm>
            <a:off x="10477500" y="7777579"/>
            <a:ext cx="6057899" cy="646331"/>
          </a:xfrm>
          <a:prstGeom prst="rect">
            <a:avLst/>
          </a:prstGeom>
          <a:noFill/>
        </p:spPr>
        <p:txBody>
          <a:bodyPr wrap="square" rtlCol="0">
            <a:spAutoFit/>
          </a:bodyPr>
          <a:lstStyle/>
          <a:p>
            <a:r>
              <a:rPr lang="en-US" sz="3600" b="1" dirty="0">
                <a:solidFill>
                  <a:schemeClr val="bg1"/>
                </a:solidFill>
                <a:latin typeface="+mj-lt"/>
              </a:rPr>
              <a:t>And around the world </a:t>
            </a:r>
            <a:endParaRPr lang="uk-UA" sz="3600" b="1" dirty="0">
              <a:solidFill>
                <a:schemeClr val="bg1"/>
              </a:solidFill>
              <a:latin typeface="+mj-lt"/>
            </a:endParaRPr>
          </a:p>
        </p:txBody>
      </p:sp>
      <p:sp>
        <p:nvSpPr>
          <p:cNvPr id="31" name="Oval 30">
            <a:extLst>
              <a:ext uri="{FF2B5EF4-FFF2-40B4-BE49-F238E27FC236}">
                <a16:creationId xmlns:a16="http://schemas.microsoft.com/office/drawing/2014/main" id="{BCF181E3-34A0-AA30-A2BE-0417B474B94B}"/>
              </a:ext>
            </a:extLst>
          </p:cNvPr>
          <p:cNvSpPr/>
          <p:nvPr/>
        </p:nvSpPr>
        <p:spPr>
          <a:xfrm>
            <a:off x="8458200" y="4457700"/>
            <a:ext cx="1371600" cy="13716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32" name="Graphic 31" descr="Maple Leaf with solid fill">
            <a:extLst>
              <a:ext uri="{FF2B5EF4-FFF2-40B4-BE49-F238E27FC236}">
                <a16:creationId xmlns:a16="http://schemas.microsoft.com/office/drawing/2014/main" id="{5C2B53ED-7EFC-CF05-74A9-2A83CB41DC5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778240" y="4777740"/>
            <a:ext cx="731520" cy="731520"/>
          </a:xfrm>
          <a:prstGeom prst="rect">
            <a:avLst/>
          </a:prstGeom>
        </p:spPr>
      </p:pic>
      <p:sp>
        <p:nvSpPr>
          <p:cNvPr id="33" name="Oval 32">
            <a:extLst>
              <a:ext uri="{FF2B5EF4-FFF2-40B4-BE49-F238E27FC236}">
                <a16:creationId xmlns:a16="http://schemas.microsoft.com/office/drawing/2014/main" id="{B48A6077-7A55-E71F-5342-8733739B3D7C}"/>
              </a:ext>
            </a:extLst>
          </p:cNvPr>
          <p:cNvSpPr/>
          <p:nvPr/>
        </p:nvSpPr>
        <p:spPr>
          <a:xfrm>
            <a:off x="8458200" y="1543050"/>
            <a:ext cx="1371600" cy="13716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35" name="Oval 34">
            <a:extLst>
              <a:ext uri="{FF2B5EF4-FFF2-40B4-BE49-F238E27FC236}">
                <a16:creationId xmlns:a16="http://schemas.microsoft.com/office/drawing/2014/main" id="{DB6C404A-7B8C-735D-ED77-391502007DD6}"/>
              </a:ext>
            </a:extLst>
          </p:cNvPr>
          <p:cNvSpPr/>
          <p:nvPr/>
        </p:nvSpPr>
        <p:spPr>
          <a:xfrm>
            <a:off x="8458200" y="7372350"/>
            <a:ext cx="1371600" cy="13716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36" name="Graphic 35" descr="Earth globe: Americas with solid fill">
            <a:extLst>
              <a:ext uri="{FF2B5EF4-FFF2-40B4-BE49-F238E27FC236}">
                <a16:creationId xmlns:a16="http://schemas.microsoft.com/office/drawing/2014/main" id="{D88A489C-599B-3EAF-6CE1-24C976F880B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778240" y="7692390"/>
            <a:ext cx="731520" cy="731520"/>
          </a:xfrm>
          <a:prstGeom prst="rect">
            <a:avLst/>
          </a:prstGeom>
        </p:spPr>
      </p:pic>
      <p:pic>
        <p:nvPicPr>
          <p:cNvPr id="5122" name="Picture 2">
            <a:extLst>
              <a:ext uri="{FF2B5EF4-FFF2-40B4-BE49-F238E27FC236}">
                <a16:creationId xmlns:a16="http://schemas.microsoft.com/office/drawing/2014/main" id="{FF8DC264-038E-F424-EC5F-DEF84B54AD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25979" y="1843371"/>
            <a:ext cx="636040" cy="770957"/>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Sask. ombudsman handled more concerns ...">
            <a:extLst>
              <a:ext uri="{FF2B5EF4-FFF2-40B4-BE49-F238E27FC236}">
                <a16:creationId xmlns:a16="http://schemas.microsoft.com/office/drawing/2014/main" id="{D122E26B-7031-3878-2C36-6FCC5D451AEB}"/>
              </a:ext>
            </a:extLst>
          </p:cNvPr>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937" y="191533"/>
            <a:ext cx="3439243" cy="1170236"/>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Saskatchewan Advocate For Children ...">
            <a:extLst>
              <a:ext uri="{FF2B5EF4-FFF2-40B4-BE49-F238E27FC236}">
                <a16:creationId xmlns:a16="http://schemas.microsoft.com/office/drawing/2014/main" id="{FC31BA32-084B-28FD-B56F-7754B618DB23}"/>
              </a:ext>
            </a:extLst>
          </p:cNvPr>
          <p:cNvPicPr>
            <a:picLocks noChangeAspect="1" noChangeArrowheads="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76575" y="174033"/>
            <a:ext cx="2007134" cy="954311"/>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Home - OUTSaskatoon">
            <a:extLst>
              <a:ext uri="{FF2B5EF4-FFF2-40B4-BE49-F238E27FC236}">
                <a16:creationId xmlns:a16="http://schemas.microsoft.com/office/drawing/2014/main" id="{239483DB-42A8-4FFE-B06F-065D1E4E196D}"/>
              </a:ext>
            </a:extLst>
          </p:cNvPr>
          <p:cNvPicPr>
            <a:picLocks noChangeAspect="1" noChangeArrowheads="1"/>
          </p:cNvPicPr>
          <p:nvPr/>
        </p:nvPicPr>
        <p:blipFill>
          <a:blip r:embed="rId1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22709" y="1387455"/>
            <a:ext cx="2164812" cy="954311"/>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Home - SaskCentral">
            <a:extLst>
              <a:ext uri="{FF2B5EF4-FFF2-40B4-BE49-F238E27FC236}">
                <a16:creationId xmlns:a16="http://schemas.microsoft.com/office/drawing/2014/main" id="{98132021-B4C5-2AA3-E153-A93A776EAD79}"/>
              </a:ext>
            </a:extLst>
          </p:cNvPr>
          <p:cNvPicPr>
            <a:picLocks noChangeAspect="1" noChangeArrowheads="1"/>
          </p:cNvPicPr>
          <p:nvPr/>
        </p:nvPicPr>
        <p:blipFill>
          <a:blip r:embed="rId1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80410" y="388602"/>
            <a:ext cx="2469437" cy="694712"/>
          </a:xfrm>
          <a:prstGeom prst="rect">
            <a:avLst/>
          </a:prstGeom>
          <a:noFill/>
          <a:extLst>
            <a:ext uri="{909E8E84-426E-40DD-AFC4-6F175D3DCCD1}">
              <a14:hiddenFill xmlns:a14="http://schemas.microsoft.com/office/drawing/2010/main">
                <a:solidFill>
                  <a:srgbClr val="FFFFFF"/>
                </a:solidFill>
              </a14:hiddenFill>
            </a:ext>
          </a:extLst>
        </p:spPr>
      </p:pic>
      <p:pic>
        <p:nvPicPr>
          <p:cNvPr id="5142" name="Picture 22" descr="Saskatchewan College of Paramedics ...">
            <a:extLst>
              <a:ext uri="{FF2B5EF4-FFF2-40B4-BE49-F238E27FC236}">
                <a16:creationId xmlns:a16="http://schemas.microsoft.com/office/drawing/2014/main" id="{820595C5-AB01-3226-E232-9EFF20A1D488}"/>
              </a:ext>
            </a:extLst>
          </p:cNvPr>
          <p:cNvPicPr>
            <a:picLocks noChangeAspect="1" noChangeArrowheads="1"/>
          </p:cNvPicPr>
          <p:nvPr/>
        </p:nvPicPr>
        <p:blipFill>
          <a:blip r:embed="rId1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40904" y="1418540"/>
            <a:ext cx="2330798" cy="770957"/>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Saskatchewan Polytechnic – Colleges and ...">
            <a:extLst>
              <a:ext uri="{FF2B5EF4-FFF2-40B4-BE49-F238E27FC236}">
                <a16:creationId xmlns:a16="http://schemas.microsoft.com/office/drawing/2014/main" id="{63F385E4-815B-B3C6-DDE8-E072B575F072}"/>
              </a:ext>
            </a:extLst>
          </p:cNvPr>
          <p:cNvPicPr>
            <a:picLocks noChangeAspect="1" noChangeArrowheads="1"/>
          </p:cNvPicPr>
          <p:nvPr/>
        </p:nvPicPr>
        <p:blipFill>
          <a:blip r:embed="rId1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7137" y="4332668"/>
            <a:ext cx="2007888" cy="1032812"/>
          </a:xfrm>
          <a:prstGeom prst="rect">
            <a:avLst/>
          </a:prstGeom>
          <a:noFill/>
          <a:extLst>
            <a:ext uri="{909E8E84-426E-40DD-AFC4-6F175D3DCCD1}">
              <a14:hiddenFill xmlns:a14="http://schemas.microsoft.com/office/drawing/2010/main">
                <a:solidFill>
                  <a:srgbClr val="FFFFFF"/>
                </a:solidFill>
              </a14:hiddenFill>
            </a:ext>
          </a:extLst>
        </p:spPr>
      </p:pic>
      <p:pic>
        <p:nvPicPr>
          <p:cNvPr id="5146" name="Picture 26" descr="Saskatchewan Medical Association – We serve, represent and unite  Saskatchewan physicians">
            <a:extLst>
              <a:ext uri="{FF2B5EF4-FFF2-40B4-BE49-F238E27FC236}">
                <a16:creationId xmlns:a16="http://schemas.microsoft.com/office/drawing/2014/main" id="{8F2CC530-4F5D-5FD1-A2DD-E5F7B09A142E}"/>
              </a:ext>
            </a:extLst>
          </p:cNvPr>
          <p:cNvPicPr>
            <a:picLocks noChangeAspect="1" noChangeArrowheads="1"/>
          </p:cNvPicPr>
          <p:nvPr/>
        </p:nvPicPr>
        <p:blipFill>
          <a:blip r:embed="rId1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0657" y="3503035"/>
            <a:ext cx="2842052" cy="638488"/>
          </a:xfrm>
          <a:prstGeom prst="rect">
            <a:avLst/>
          </a:prstGeom>
          <a:noFill/>
          <a:extLst>
            <a:ext uri="{909E8E84-426E-40DD-AFC4-6F175D3DCCD1}">
              <a14:hiddenFill xmlns:a14="http://schemas.microsoft.com/office/drawing/2010/main">
                <a:solidFill>
                  <a:srgbClr val="FFFFFF"/>
                </a:solidFill>
              </a14:hiddenFill>
            </a:ext>
          </a:extLst>
        </p:spPr>
      </p:pic>
      <p:pic>
        <p:nvPicPr>
          <p:cNvPr id="5148" name="Picture 28" descr="Home - Regina Catholic Schools">
            <a:extLst>
              <a:ext uri="{FF2B5EF4-FFF2-40B4-BE49-F238E27FC236}">
                <a16:creationId xmlns:a16="http://schemas.microsoft.com/office/drawing/2014/main" id="{9634B7B6-12AA-2994-3030-1657F592B0AA}"/>
              </a:ext>
            </a:extLst>
          </p:cNvPr>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38129" y="3575764"/>
            <a:ext cx="2082628" cy="690640"/>
          </a:xfrm>
          <a:prstGeom prst="rect">
            <a:avLst/>
          </a:prstGeom>
          <a:noFill/>
          <a:extLst>
            <a:ext uri="{909E8E84-426E-40DD-AFC4-6F175D3DCCD1}">
              <a14:hiddenFill xmlns:a14="http://schemas.microsoft.com/office/drawing/2010/main">
                <a:solidFill>
                  <a:srgbClr val="FFFFFF"/>
                </a:solidFill>
              </a14:hiddenFill>
            </a:ext>
          </a:extLst>
        </p:spPr>
      </p:pic>
      <p:pic>
        <p:nvPicPr>
          <p:cNvPr id="5150" name="Picture 30" descr="Visual Identity | University of Regina">
            <a:extLst>
              <a:ext uri="{FF2B5EF4-FFF2-40B4-BE49-F238E27FC236}">
                <a16:creationId xmlns:a16="http://schemas.microsoft.com/office/drawing/2014/main" id="{B34C3658-3954-F584-A7D8-911D8A98997E}"/>
              </a:ext>
            </a:extLst>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9829" y="2468128"/>
            <a:ext cx="2037134" cy="806842"/>
          </a:xfrm>
          <a:prstGeom prst="rect">
            <a:avLst/>
          </a:prstGeom>
          <a:noFill/>
          <a:extLst>
            <a:ext uri="{909E8E84-426E-40DD-AFC4-6F175D3DCCD1}">
              <a14:hiddenFill xmlns:a14="http://schemas.microsoft.com/office/drawing/2010/main">
                <a:solidFill>
                  <a:srgbClr val="FFFFFF"/>
                </a:solidFill>
              </a14:hiddenFill>
            </a:ext>
          </a:extLst>
        </p:spPr>
      </p:pic>
      <p:pic>
        <p:nvPicPr>
          <p:cNvPr id="5152" name="Picture 32" descr="University of Saskatchewan (UofS ...">
            <a:extLst>
              <a:ext uri="{FF2B5EF4-FFF2-40B4-BE49-F238E27FC236}">
                <a16:creationId xmlns:a16="http://schemas.microsoft.com/office/drawing/2014/main" id="{2CE51BEB-6F0A-3452-FE60-6DD186D6A1B4}"/>
              </a:ext>
            </a:extLst>
          </p:cNvPr>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14487" y="3511343"/>
            <a:ext cx="2469937" cy="638487"/>
          </a:xfrm>
          <a:prstGeom prst="rect">
            <a:avLst/>
          </a:prstGeom>
          <a:noFill/>
          <a:extLst>
            <a:ext uri="{909E8E84-426E-40DD-AFC4-6F175D3DCCD1}">
              <a14:hiddenFill xmlns:a14="http://schemas.microsoft.com/office/drawing/2010/main">
                <a:solidFill>
                  <a:srgbClr val="FFFFFF"/>
                </a:solidFill>
              </a14:hiddenFill>
            </a:ext>
          </a:extLst>
        </p:spPr>
      </p:pic>
      <p:pic>
        <p:nvPicPr>
          <p:cNvPr id="5154" name="Picture 34" descr="Home | SaskHealthAuthority">
            <a:extLst>
              <a:ext uri="{FF2B5EF4-FFF2-40B4-BE49-F238E27FC236}">
                <a16:creationId xmlns:a16="http://schemas.microsoft.com/office/drawing/2014/main" id="{9A8CFC22-1A01-6DD4-898C-E46EC53A3AB3}"/>
              </a:ext>
            </a:extLst>
          </p:cNvPr>
          <p:cNvPicPr>
            <a:picLocks noChangeAspect="1" noChangeArrowheads="1"/>
          </p:cNvPicPr>
          <p:nvPr/>
        </p:nvPicPr>
        <p:blipFill>
          <a:blip r:embed="rId2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37057" y="2575544"/>
            <a:ext cx="2365673" cy="621124"/>
          </a:xfrm>
          <a:prstGeom prst="rect">
            <a:avLst/>
          </a:prstGeom>
          <a:noFill/>
          <a:extLst>
            <a:ext uri="{909E8E84-426E-40DD-AFC4-6F175D3DCCD1}">
              <a14:hiddenFill xmlns:a14="http://schemas.microsoft.com/office/drawing/2010/main">
                <a:solidFill>
                  <a:srgbClr val="FFFFFF"/>
                </a:solidFill>
              </a14:hiddenFill>
            </a:ext>
          </a:extLst>
        </p:spPr>
      </p:pic>
      <p:pic>
        <p:nvPicPr>
          <p:cNvPr id="5156" name="Picture 36" descr="Government of Saskatchewan">
            <a:extLst>
              <a:ext uri="{FF2B5EF4-FFF2-40B4-BE49-F238E27FC236}">
                <a16:creationId xmlns:a16="http://schemas.microsoft.com/office/drawing/2014/main" id="{4CE1A070-9F27-9550-FA0E-2CFE220F0E32}"/>
              </a:ext>
            </a:extLst>
          </p:cNvPr>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4723" y="2662214"/>
            <a:ext cx="2884843" cy="610999"/>
          </a:xfrm>
          <a:prstGeom prst="rect">
            <a:avLst/>
          </a:prstGeom>
          <a:noFill/>
          <a:extLst>
            <a:ext uri="{909E8E84-426E-40DD-AFC4-6F175D3DCCD1}">
              <a14:hiddenFill xmlns:a14="http://schemas.microsoft.com/office/drawing/2010/main">
                <a:solidFill>
                  <a:srgbClr val="FFFFFF"/>
                </a:solidFill>
              </a14:hiddenFill>
            </a:ext>
          </a:extLst>
        </p:spPr>
      </p:pic>
      <p:pic>
        <p:nvPicPr>
          <p:cNvPr id="5160" name="Picture 40" descr="Welcome to Deer Lodge Centre Resident ...">
            <a:extLst>
              <a:ext uri="{FF2B5EF4-FFF2-40B4-BE49-F238E27FC236}">
                <a16:creationId xmlns:a16="http://schemas.microsoft.com/office/drawing/2014/main" id="{F73130C0-2F6B-0410-0052-606D6BCB4AB2}"/>
              </a:ext>
            </a:extLst>
          </p:cNvPr>
          <p:cNvPicPr>
            <a:picLocks noChangeAspect="1" noChangeArrowheads="1"/>
          </p:cNvPicPr>
          <p:nvPr/>
        </p:nvPicPr>
        <p:blipFill>
          <a:blip r:embed="rId2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5065" y="4493759"/>
            <a:ext cx="2330798" cy="920568"/>
          </a:xfrm>
          <a:prstGeom prst="rect">
            <a:avLst/>
          </a:prstGeom>
          <a:noFill/>
          <a:extLst>
            <a:ext uri="{909E8E84-426E-40DD-AFC4-6F175D3DCCD1}">
              <a14:hiddenFill xmlns:a14="http://schemas.microsoft.com/office/drawing/2010/main">
                <a:solidFill>
                  <a:srgbClr val="FFFFFF"/>
                </a:solidFill>
              </a14:hiddenFill>
            </a:ext>
          </a:extLst>
        </p:spPr>
      </p:pic>
      <p:pic>
        <p:nvPicPr>
          <p:cNvPr id="5162" name="Picture 42" descr="University of Ottawa - Research Impact ...">
            <a:extLst>
              <a:ext uri="{FF2B5EF4-FFF2-40B4-BE49-F238E27FC236}">
                <a16:creationId xmlns:a16="http://schemas.microsoft.com/office/drawing/2014/main" id="{411B8DB1-3772-34A2-5F48-98A1D0A7D903}"/>
              </a:ext>
            </a:extLst>
          </p:cNvPr>
          <p:cNvPicPr>
            <a:picLocks noChangeAspect="1" noChangeArrowheads="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45822" y="5442025"/>
            <a:ext cx="2143126" cy="571500"/>
          </a:xfrm>
          <a:prstGeom prst="rect">
            <a:avLst/>
          </a:prstGeom>
          <a:noFill/>
          <a:extLst>
            <a:ext uri="{909E8E84-426E-40DD-AFC4-6F175D3DCCD1}">
              <a14:hiddenFill xmlns:a14="http://schemas.microsoft.com/office/drawing/2010/main">
                <a:solidFill>
                  <a:srgbClr val="FFFFFF"/>
                </a:solidFill>
              </a14:hiddenFill>
            </a:ext>
          </a:extLst>
        </p:spPr>
      </p:pic>
      <p:pic>
        <p:nvPicPr>
          <p:cNvPr id="5164" name="Picture 44" descr="NH logo (PNG) | Stories">
            <a:extLst>
              <a:ext uri="{FF2B5EF4-FFF2-40B4-BE49-F238E27FC236}">
                <a16:creationId xmlns:a16="http://schemas.microsoft.com/office/drawing/2014/main" id="{11C0F2B7-B57C-69D1-98CE-818508A29C8C}"/>
              </a:ext>
            </a:extLst>
          </p:cNvPr>
          <p:cNvPicPr>
            <a:picLocks noChangeAspect="1" noChangeArrowheads="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3612" y="4299459"/>
            <a:ext cx="2623765" cy="631541"/>
          </a:xfrm>
          <a:prstGeom prst="rect">
            <a:avLst/>
          </a:prstGeom>
          <a:noFill/>
          <a:extLst>
            <a:ext uri="{909E8E84-426E-40DD-AFC4-6F175D3DCCD1}">
              <a14:hiddenFill xmlns:a14="http://schemas.microsoft.com/office/drawing/2010/main">
                <a:solidFill>
                  <a:srgbClr val="FFFFFF"/>
                </a:solidFill>
              </a14:hiddenFill>
            </a:ext>
          </a:extLst>
        </p:spPr>
      </p:pic>
      <p:pic>
        <p:nvPicPr>
          <p:cNvPr id="5168" name="Picture 48" descr="Healthcare Improvement Scotland">
            <a:extLst>
              <a:ext uri="{FF2B5EF4-FFF2-40B4-BE49-F238E27FC236}">
                <a16:creationId xmlns:a16="http://schemas.microsoft.com/office/drawing/2014/main" id="{7845E3BC-6924-9ED4-BC62-AF42AB214FB7}"/>
              </a:ext>
            </a:extLst>
          </p:cNvPr>
          <p:cNvPicPr>
            <a:picLocks noChangeAspect="1" noChangeArrowheads="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80410" y="9201382"/>
            <a:ext cx="2645569" cy="795611"/>
          </a:xfrm>
          <a:prstGeom prst="rect">
            <a:avLst/>
          </a:prstGeom>
          <a:noFill/>
          <a:extLst>
            <a:ext uri="{909E8E84-426E-40DD-AFC4-6F175D3DCCD1}">
              <a14:hiddenFill xmlns:a14="http://schemas.microsoft.com/office/drawing/2010/main">
                <a:solidFill>
                  <a:srgbClr val="FFFFFF"/>
                </a:solidFill>
              </a14:hiddenFill>
            </a:ext>
          </a:extLst>
        </p:spPr>
      </p:pic>
      <p:pic>
        <p:nvPicPr>
          <p:cNvPr id="5170" name="Picture 50" descr="Health Quality &amp; Safety Commission">
            <a:extLst>
              <a:ext uri="{FF2B5EF4-FFF2-40B4-BE49-F238E27FC236}">
                <a16:creationId xmlns:a16="http://schemas.microsoft.com/office/drawing/2014/main" id="{457BF8AE-DFCE-B760-016E-1ED0B3EBDAC6}"/>
              </a:ext>
            </a:extLst>
          </p:cNvPr>
          <p:cNvPicPr>
            <a:picLocks noChangeAspect="1" noChangeArrowheads="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0021" y="9112985"/>
            <a:ext cx="3351402" cy="990003"/>
          </a:xfrm>
          <a:prstGeom prst="rect">
            <a:avLst/>
          </a:prstGeom>
          <a:noFill/>
          <a:extLst>
            <a:ext uri="{909E8E84-426E-40DD-AFC4-6F175D3DCCD1}">
              <a14:hiddenFill xmlns:a14="http://schemas.microsoft.com/office/drawing/2010/main">
                <a:solidFill>
                  <a:srgbClr val="FFFFFF"/>
                </a:solidFill>
              </a14:hiddenFill>
            </a:ext>
          </a:extLst>
        </p:spPr>
      </p:pic>
      <p:pic>
        <p:nvPicPr>
          <p:cNvPr id="5172" name="Picture 52" descr="Milbank Memorial Fund | Using Evidence ...">
            <a:extLst>
              <a:ext uri="{FF2B5EF4-FFF2-40B4-BE49-F238E27FC236}">
                <a16:creationId xmlns:a16="http://schemas.microsoft.com/office/drawing/2014/main" id="{A1F35BE7-A649-6E66-7D45-0CD6CDFF1EFF}"/>
              </a:ext>
            </a:extLst>
          </p:cNvPr>
          <p:cNvPicPr>
            <a:picLocks noChangeAspect="1" noChangeArrowheads="1"/>
          </p:cNvPicPr>
          <p:nvPr/>
        </p:nvPicPr>
        <p:blipFill>
          <a:blip r:embed="rId2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206" y="9191221"/>
            <a:ext cx="1934072" cy="967036"/>
          </a:xfrm>
          <a:prstGeom prst="rect">
            <a:avLst/>
          </a:prstGeom>
          <a:noFill/>
          <a:extLst>
            <a:ext uri="{909E8E84-426E-40DD-AFC4-6F175D3DCCD1}">
              <a14:hiddenFill xmlns:a14="http://schemas.microsoft.com/office/drawing/2010/main">
                <a:solidFill>
                  <a:srgbClr val="FFFFFF"/>
                </a:solidFill>
              </a14:hiddenFill>
            </a:ext>
          </a:extLst>
        </p:spPr>
      </p:pic>
      <p:pic>
        <p:nvPicPr>
          <p:cNvPr id="5174" name="Picture 54" descr="IHI Online Education">
            <a:extLst>
              <a:ext uri="{FF2B5EF4-FFF2-40B4-BE49-F238E27FC236}">
                <a16:creationId xmlns:a16="http://schemas.microsoft.com/office/drawing/2014/main" id="{30987FB6-AF6C-8F20-857C-F99D2C7945B5}"/>
              </a:ext>
            </a:extLst>
          </p:cNvPr>
          <p:cNvPicPr>
            <a:picLocks noChangeAspect="1" noChangeArrowheads="1"/>
          </p:cNvPicPr>
          <p:nvPr/>
        </p:nvPicPr>
        <p:blipFill>
          <a:blip r:embed="rId2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61882" y="7281242"/>
            <a:ext cx="2129307" cy="737713"/>
          </a:xfrm>
          <a:prstGeom prst="rect">
            <a:avLst/>
          </a:prstGeom>
          <a:noFill/>
          <a:extLst>
            <a:ext uri="{909E8E84-426E-40DD-AFC4-6F175D3DCCD1}">
              <a14:hiddenFill xmlns:a14="http://schemas.microsoft.com/office/drawing/2010/main">
                <a:solidFill>
                  <a:srgbClr val="FFFFFF"/>
                </a:solidFill>
              </a14:hiddenFill>
            </a:ext>
          </a:extLst>
        </p:spPr>
      </p:pic>
      <p:pic>
        <p:nvPicPr>
          <p:cNvPr id="5176" name="Picture 56">
            <a:extLst>
              <a:ext uri="{FF2B5EF4-FFF2-40B4-BE49-F238E27FC236}">
                <a16:creationId xmlns:a16="http://schemas.microsoft.com/office/drawing/2014/main" id="{F5DBAC88-13B4-B069-561D-259A93EC06E4}"/>
              </a:ext>
            </a:extLst>
          </p:cNvPr>
          <p:cNvPicPr>
            <a:picLocks noChangeAspect="1" noChangeArrowheads="1"/>
          </p:cNvPicPr>
          <p:nvPr/>
        </p:nvPicPr>
        <p:blipFill>
          <a:blip r:embed="rId2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12038" y="7457071"/>
            <a:ext cx="2458839" cy="470637"/>
          </a:xfrm>
          <a:prstGeom prst="rect">
            <a:avLst/>
          </a:prstGeom>
          <a:noFill/>
          <a:extLst>
            <a:ext uri="{909E8E84-426E-40DD-AFC4-6F175D3DCCD1}">
              <a14:hiddenFill xmlns:a14="http://schemas.microsoft.com/office/drawing/2010/main">
                <a:solidFill>
                  <a:srgbClr val="FFFFFF"/>
                </a:solidFill>
              </a14:hiddenFill>
            </a:ext>
          </a:extLst>
        </p:spPr>
      </p:pic>
      <p:pic>
        <p:nvPicPr>
          <p:cNvPr id="5178" name="Picture 58" descr="Royal College of Physicians - Wikipedia">
            <a:extLst>
              <a:ext uri="{FF2B5EF4-FFF2-40B4-BE49-F238E27FC236}">
                <a16:creationId xmlns:a16="http://schemas.microsoft.com/office/drawing/2014/main" id="{356315FF-7298-385D-1B05-5EB7524E3DBA}"/>
              </a:ext>
            </a:extLst>
          </p:cNvPr>
          <p:cNvPicPr>
            <a:picLocks noChangeAspect="1" noChangeArrowheads="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9118" y="7434152"/>
            <a:ext cx="1949797" cy="653283"/>
          </a:xfrm>
          <a:prstGeom prst="rect">
            <a:avLst/>
          </a:prstGeom>
          <a:noFill/>
          <a:extLst>
            <a:ext uri="{909E8E84-426E-40DD-AFC4-6F175D3DCCD1}">
              <a14:hiddenFill xmlns:a14="http://schemas.microsoft.com/office/drawing/2010/main">
                <a:solidFill>
                  <a:srgbClr val="FFFFFF"/>
                </a:solidFill>
              </a14:hiddenFill>
            </a:ext>
          </a:extLst>
        </p:spPr>
      </p:pic>
      <p:pic>
        <p:nvPicPr>
          <p:cNvPr id="5180" name="Picture 60" descr="Corrections Officer - Canterbury on Ahu ...">
            <a:extLst>
              <a:ext uri="{FF2B5EF4-FFF2-40B4-BE49-F238E27FC236}">
                <a16:creationId xmlns:a16="http://schemas.microsoft.com/office/drawing/2014/main" id="{C403A910-ABB7-AC26-EF5F-1B9B245E31C4}"/>
              </a:ext>
            </a:extLst>
          </p:cNvPr>
          <p:cNvPicPr>
            <a:picLocks noChangeAspect="1" noChangeArrowheads="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10954" y="8297586"/>
            <a:ext cx="2458839" cy="815399"/>
          </a:xfrm>
          <a:prstGeom prst="rect">
            <a:avLst/>
          </a:prstGeom>
          <a:noFill/>
          <a:extLst>
            <a:ext uri="{909E8E84-426E-40DD-AFC4-6F175D3DCCD1}">
              <a14:hiddenFill xmlns:a14="http://schemas.microsoft.com/office/drawing/2010/main">
                <a:solidFill>
                  <a:srgbClr val="FFFFFF"/>
                </a:solidFill>
              </a14:hiddenFill>
            </a:ext>
          </a:extLst>
        </p:spPr>
      </p:pic>
      <p:pic>
        <p:nvPicPr>
          <p:cNvPr id="5182" name="Picture 62" descr="The Health Foundation - HDR UK">
            <a:extLst>
              <a:ext uri="{FF2B5EF4-FFF2-40B4-BE49-F238E27FC236}">
                <a16:creationId xmlns:a16="http://schemas.microsoft.com/office/drawing/2014/main" id="{7AD4008F-91C9-269A-1E56-49E0D8495E7C}"/>
              </a:ext>
            </a:extLst>
          </p:cNvPr>
          <p:cNvPicPr>
            <a:picLocks noChangeAspect="1" noChangeArrowheads="1"/>
          </p:cNvPicPr>
          <p:nvPr/>
        </p:nvPicPr>
        <p:blipFill>
          <a:blip r:embed="rId3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99716" y="8339191"/>
            <a:ext cx="2060569" cy="791213"/>
          </a:xfrm>
          <a:prstGeom prst="rect">
            <a:avLst/>
          </a:prstGeom>
          <a:noFill/>
          <a:extLst>
            <a:ext uri="{909E8E84-426E-40DD-AFC4-6F175D3DCCD1}">
              <a14:hiddenFill xmlns:a14="http://schemas.microsoft.com/office/drawing/2010/main">
                <a:solidFill>
                  <a:srgbClr val="FFFFFF"/>
                </a:solidFill>
              </a14:hiddenFill>
            </a:ext>
          </a:extLst>
        </p:spPr>
      </p:pic>
      <p:pic>
        <p:nvPicPr>
          <p:cNvPr id="5188" name="Picture 68" descr="About Grey Matters - CADTH Grey Matters ...">
            <a:extLst>
              <a:ext uri="{FF2B5EF4-FFF2-40B4-BE49-F238E27FC236}">
                <a16:creationId xmlns:a16="http://schemas.microsoft.com/office/drawing/2014/main" id="{C5CA567E-2EAE-DCA4-3CAE-6615BD204504}"/>
              </a:ext>
            </a:extLst>
          </p:cNvPr>
          <p:cNvPicPr>
            <a:picLocks noChangeAspect="1" noChangeArrowheads="1"/>
          </p:cNvPicPr>
          <p:nvPr/>
        </p:nvPicPr>
        <p:blipFill>
          <a:blip r:embed="rId3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723" y="6600997"/>
            <a:ext cx="2376703" cy="382653"/>
          </a:xfrm>
          <a:prstGeom prst="rect">
            <a:avLst/>
          </a:prstGeom>
          <a:noFill/>
          <a:extLst>
            <a:ext uri="{909E8E84-426E-40DD-AFC4-6F175D3DCCD1}">
              <a14:hiddenFill xmlns:a14="http://schemas.microsoft.com/office/drawing/2010/main">
                <a:solidFill>
                  <a:srgbClr val="FFFFFF"/>
                </a:solidFill>
              </a14:hiddenFill>
            </a:ext>
          </a:extLst>
        </p:spPr>
      </p:pic>
      <p:pic>
        <p:nvPicPr>
          <p:cNvPr id="5190" name="Picture 70">
            <a:extLst>
              <a:ext uri="{FF2B5EF4-FFF2-40B4-BE49-F238E27FC236}">
                <a16:creationId xmlns:a16="http://schemas.microsoft.com/office/drawing/2014/main" id="{C1A5E4B5-24D7-12F3-2AE9-B19AEACDA36B}"/>
              </a:ext>
            </a:extLst>
          </p:cNvPr>
          <p:cNvPicPr>
            <a:picLocks noChangeAspect="1" noChangeArrowheads="1"/>
          </p:cNvPicPr>
          <p:nvPr/>
        </p:nvPicPr>
        <p:blipFill>
          <a:blip r:embed="rId3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5344" y="6296927"/>
            <a:ext cx="2376702" cy="748661"/>
          </a:xfrm>
          <a:prstGeom prst="rect">
            <a:avLst/>
          </a:prstGeom>
          <a:noFill/>
          <a:extLst>
            <a:ext uri="{909E8E84-426E-40DD-AFC4-6F175D3DCCD1}">
              <a14:hiddenFill xmlns:a14="http://schemas.microsoft.com/office/drawing/2010/main">
                <a:solidFill>
                  <a:srgbClr val="FFFFFF"/>
                </a:solidFill>
              </a14:hiddenFill>
            </a:ext>
          </a:extLst>
        </p:spPr>
      </p:pic>
      <p:pic>
        <p:nvPicPr>
          <p:cNvPr id="5192" name="Picture 72">
            <a:extLst>
              <a:ext uri="{FF2B5EF4-FFF2-40B4-BE49-F238E27FC236}">
                <a16:creationId xmlns:a16="http://schemas.microsoft.com/office/drawing/2014/main" id="{D0F86606-9161-997F-A3B1-F5E41D2AB52C}"/>
              </a:ext>
            </a:extLst>
          </p:cNvPr>
          <p:cNvPicPr>
            <a:picLocks noChangeAspect="1" noChangeArrowheads="1"/>
          </p:cNvPicPr>
          <p:nvPr/>
        </p:nvPicPr>
        <p:blipFill>
          <a:blip r:embed="rId3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0960" y="5450296"/>
            <a:ext cx="1656185" cy="68335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First Link® for Families | Alzheimer ...">
            <a:extLst>
              <a:ext uri="{FF2B5EF4-FFF2-40B4-BE49-F238E27FC236}">
                <a16:creationId xmlns:a16="http://schemas.microsoft.com/office/drawing/2014/main" id="{1D725E52-BCEF-F4F3-7771-FAB45D61F50C}"/>
              </a:ext>
            </a:extLst>
          </p:cNvPr>
          <p:cNvPicPr>
            <a:picLocks noChangeAspect="1" noChangeArrowheads="1"/>
          </p:cNvPicPr>
          <p:nvPr/>
        </p:nvPicPr>
        <p:blipFill>
          <a:blip r:embed="rId3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0095" y="1204115"/>
            <a:ext cx="2027249" cy="113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8639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FFD122-BAA2-1819-C19B-73D739D5ACD8}"/>
              </a:ext>
            </a:extLst>
          </p:cNvPr>
          <p:cNvPicPr>
            <a:picLocks noChangeAspect="1"/>
          </p:cNvPicPr>
          <p:nvPr/>
        </p:nvPicPr>
        <p:blipFill>
          <a:blip r:embed="rId2"/>
          <a:stretch>
            <a:fillRect/>
          </a:stretch>
        </p:blipFill>
        <p:spPr>
          <a:xfrm>
            <a:off x="824138" y="934904"/>
            <a:ext cx="16446827" cy="7952504"/>
          </a:xfrm>
          <a:prstGeom prst="rect">
            <a:avLst/>
          </a:prstGeom>
        </p:spPr>
      </p:pic>
    </p:spTree>
    <p:extLst>
      <p:ext uri="{BB962C8B-B14F-4D97-AF65-F5344CB8AC3E}">
        <p14:creationId xmlns:p14="http://schemas.microsoft.com/office/powerpoint/2010/main" val="7701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erson's pants&#10;&#10;Description automatically generated with low confidence">
            <a:extLst>
              <a:ext uri="{FF2B5EF4-FFF2-40B4-BE49-F238E27FC236}">
                <a16:creationId xmlns:a16="http://schemas.microsoft.com/office/drawing/2014/main" id="{3D641A5B-4AA0-4E47-8B31-5917DCE269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744080" y="1980215"/>
            <a:ext cx="8327687" cy="6245765"/>
          </a:xfrm>
          <a:prstGeom prst="rect">
            <a:avLst/>
          </a:prstGeom>
        </p:spPr>
      </p:pic>
    </p:spTree>
    <p:extLst>
      <p:ext uri="{BB962C8B-B14F-4D97-AF65-F5344CB8AC3E}">
        <p14:creationId xmlns:p14="http://schemas.microsoft.com/office/powerpoint/2010/main" val="2626998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85064" y="43200"/>
            <a:ext cx="18202937" cy="10243800"/>
          </a:xfrm>
        </p:spPr>
      </p:pic>
      <p:sp>
        <p:nvSpPr>
          <p:cNvPr id="3" name="TextBox 2">
            <a:extLst>
              <a:ext uri="{FF2B5EF4-FFF2-40B4-BE49-F238E27FC236}">
                <a16:creationId xmlns:a16="http://schemas.microsoft.com/office/drawing/2014/main" id="{57EE49A6-8A73-A623-CD9F-231FDCCE7FCF}"/>
              </a:ext>
            </a:extLst>
          </p:cNvPr>
          <p:cNvSpPr txBox="1"/>
          <p:nvPr/>
        </p:nvSpPr>
        <p:spPr>
          <a:xfrm>
            <a:off x="9743314" y="1102407"/>
            <a:ext cx="7384073" cy="3277820"/>
          </a:xfrm>
          <a:prstGeom prst="rect">
            <a:avLst/>
          </a:prstGeom>
          <a:noFill/>
        </p:spPr>
        <p:txBody>
          <a:bodyPr wrap="none" rtlCol="0">
            <a:spAutoFit/>
          </a:bodyPr>
          <a:lstStyle/>
          <a:p>
            <a:pPr marL="171450"/>
            <a:r>
              <a:rPr lang="en-US" sz="3000" b="1" dirty="0">
                <a:solidFill>
                  <a:prstClr val="white"/>
                </a:solidFill>
                <a:latin typeface="Arial Narrow" panose="020B0606020202030204" pitchFamily="34" charset="0"/>
              </a:rPr>
              <a:t>Holly Graham</a:t>
            </a:r>
          </a:p>
          <a:p>
            <a:pPr marL="171450"/>
            <a:r>
              <a:rPr lang="en-US" sz="3000" b="1" dirty="0">
                <a:solidFill>
                  <a:prstClr val="white"/>
                </a:solidFill>
                <a:latin typeface="Arial Narrow" panose="020B0606020202030204" pitchFamily="34" charset="0"/>
              </a:rPr>
              <a:t>RN, BA, BScN, MN, PhD, R.D. Psychologist </a:t>
            </a:r>
          </a:p>
          <a:p>
            <a:pPr marL="171450"/>
            <a:r>
              <a:rPr lang="en-US" sz="3000" b="1" dirty="0">
                <a:solidFill>
                  <a:prstClr val="white"/>
                </a:solidFill>
                <a:latin typeface="Arial Narrow" panose="020B0606020202030204" pitchFamily="34" charset="0"/>
              </a:rPr>
              <a:t>Associate Professor, Department of Psychiatry</a:t>
            </a:r>
            <a:endParaRPr lang="en-CA" sz="3000" b="1" dirty="0">
              <a:solidFill>
                <a:prstClr val="white"/>
              </a:solidFill>
              <a:latin typeface="Arial Narrow" panose="020B0606020202030204" pitchFamily="34" charset="0"/>
            </a:endParaRPr>
          </a:p>
          <a:p>
            <a:pPr marL="171450"/>
            <a:r>
              <a:rPr lang="en-CA" sz="3000" b="1" dirty="0">
                <a:solidFill>
                  <a:prstClr val="white"/>
                </a:solidFill>
                <a:latin typeface="Arial Narrow" panose="020B0606020202030204" pitchFamily="34" charset="0"/>
              </a:rPr>
              <a:t>University of Saskatchewan</a:t>
            </a:r>
            <a:endParaRPr lang="en-US" sz="3000" b="1" dirty="0">
              <a:solidFill>
                <a:prstClr val="white"/>
              </a:solidFill>
              <a:latin typeface="Arial Narrow" panose="020B0606020202030204" pitchFamily="34" charset="0"/>
            </a:endParaRPr>
          </a:p>
          <a:p>
            <a:pPr marL="171450"/>
            <a:r>
              <a:rPr lang="en-US" sz="3000" b="1" dirty="0">
                <a:solidFill>
                  <a:prstClr val="white"/>
                </a:solidFill>
                <a:latin typeface="Arial Narrow" panose="020B0606020202030204" pitchFamily="34" charset="0"/>
                <a:hlinkClick r:id="rId3">
                  <a:extLst>
                    <a:ext uri="{A12FA001-AC4F-418D-AE19-62706E023703}">
                      <ahyp:hlinkClr xmlns:ahyp="http://schemas.microsoft.com/office/drawing/2018/hyperlinkcolor" val="tx"/>
                    </a:ext>
                  </a:extLst>
                </a:hlinkClick>
              </a:rPr>
              <a:t>holly.graham@usask.ca</a:t>
            </a:r>
            <a:r>
              <a:rPr lang="en-US" sz="3000" b="1" dirty="0">
                <a:solidFill>
                  <a:prstClr val="white"/>
                </a:solidFill>
                <a:latin typeface="Arial Narrow" panose="020B0606020202030204" pitchFamily="34" charset="0"/>
              </a:rPr>
              <a:t> </a:t>
            </a:r>
          </a:p>
          <a:p>
            <a:pPr marL="171450"/>
            <a:r>
              <a:rPr lang="en-CA" sz="3000" b="1" dirty="0">
                <a:solidFill>
                  <a:prstClr val="white"/>
                </a:solidFill>
                <a:latin typeface="Arial Narrow" panose="020B0606020202030204" pitchFamily="34" charset="0"/>
              </a:rPr>
              <a:t>306 </a:t>
            </a:r>
            <a:r>
              <a:rPr lang="en-CA" sz="3000" b="1">
                <a:solidFill>
                  <a:prstClr val="white"/>
                </a:solidFill>
                <a:latin typeface="Arial Narrow" panose="020B0606020202030204" pitchFamily="34" charset="0"/>
              </a:rPr>
              <a:t>966 2126</a:t>
            </a:r>
            <a:endParaRPr lang="en-US" sz="3000" dirty="0">
              <a:solidFill>
                <a:prstClr val="white"/>
              </a:solidFill>
              <a:latin typeface="Arial Narrow" panose="020B0606020202030204" pitchFamily="34" charset="0"/>
            </a:endParaRPr>
          </a:p>
          <a:p>
            <a:endParaRPr lang="en-US" dirty="0">
              <a:solidFill>
                <a:srgbClr val="1D5253"/>
              </a:solidFill>
              <a:latin typeface="Century Schoolbook" panose="02040604050505020304"/>
            </a:endParaRPr>
          </a:p>
        </p:txBody>
      </p:sp>
      <p:sp>
        <p:nvSpPr>
          <p:cNvPr id="5" name="TextBox 4">
            <a:extLst>
              <a:ext uri="{FF2B5EF4-FFF2-40B4-BE49-F238E27FC236}">
                <a16:creationId xmlns:a16="http://schemas.microsoft.com/office/drawing/2014/main" id="{2AFE647D-FCFC-EE54-8CB7-E7A5AFE2D41D}"/>
              </a:ext>
            </a:extLst>
          </p:cNvPr>
          <p:cNvSpPr txBox="1"/>
          <p:nvPr/>
        </p:nvSpPr>
        <p:spPr>
          <a:xfrm>
            <a:off x="935765" y="1627974"/>
            <a:ext cx="7122463" cy="738664"/>
          </a:xfrm>
          <a:prstGeom prst="rect">
            <a:avLst/>
          </a:prstGeom>
          <a:noFill/>
        </p:spPr>
        <p:txBody>
          <a:bodyPr wrap="none" rtlCol="0">
            <a:spAutoFit/>
          </a:bodyPr>
          <a:lstStyle/>
          <a:p>
            <a:r>
              <a:rPr lang="en-US" sz="4200" dirty="0">
                <a:solidFill>
                  <a:prstClr val="white"/>
                </a:solidFill>
                <a:latin typeface="Arial Black" panose="020B0A04020102020204" pitchFamily="34" charset="0"/>
              </a:rPr>
              <a:t>Comments? Questions?</a:t>
            </a:r>
          </a:p>
        </p:txBody>
      </p:sp>
      <p:sp>
        <p:nvSpPr>
          <p:cNvPr id="2" name="TextBox 1">
            <a:extLst>
              <a:ext uri="{FF2B5EF4-FFF2-40B4-BE49-F238E27FC236}">
                <a16:creationId xmlns:a16="http://schemas.microsoft.com/office/drawing/2014/main" id="{F2D9F5A4-2BC3-66B5-93F3-0EC82F6CE5DB}"/>
              </a:ext>
            </a:extLst>
          </p:cNvPr>
          <p:cNvSpPr txBox="1"/>
          <p:nvPr/>
        </p:nvSpPr>
        <p:spPr>
          <a:xfrm>
            <a:off x="1262958" y="8378219"/>
            <a:ext cx="9177512" cy="738664"/>
          </a:xfrm>
          <a:prstGeom prst="rect">
            <a:avLst/>
          </a:prstGeom>
          <a:noFill/>
        </p:spPr>
        <p:txBody>
          <a:bodyPr wrap="none" rtlCol="0">
            <a:spAutoFit/>
          </a:bodyPr>
          <a:lstStyle/>
          <a:p>
            <a:r>
              <a:rPr lang="en-US" sz="4200" b="1" dirty="0">
                <a:solidFill>
                  <a:prstClr val="white"/>
                </a:solidFill>
                <a:latin typeface="Century Schoolbook" panose="02040604050505020304"/>
                <a:hlinkClick r:id="rId4">
                  <a:extLst>
                    <a:ext uri="{A12FA001-AC4F-418D-AE19-62706E023703}">
                      <ahyp:hlinkClr xmlns:ahyp="http://schemas.microsoft.com/office/drawing/2018/hyperlinkcolor" val="tx"/>
                    </a:ext>
                  </a:extLst>
                </a:hlinkClick>
              </a:rPr>
              <a:t>https://indigenousnursesppg.ca/</a:t>
            </a:r>
            <a:r>
              <a:rPr lang="en-US" sz="4200" b="1" dirty="0">
                <a:solidFill>
                  <a:prstClr val="white"/>
                </a:solidFill>
                <a:latin typeface="Century Schoolbook" panose="02040604050505020304"/>
              </a:rPr>
              <a:t> </a:t>
            </a:r>
          </a:p>
        </p:txBody>
      </p:sp>
    </p:spTree>
    <p:extLst>
      <p:ext uri="{BB962C8B-B14F-4D97-AF65-F5344CB8AC3E}">
        <p14:creationId xmlns:p14="http://schemas.microsoft.com/office/powerpoint/2010/main" val="279227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913B87CD-42F3-46C6-88A9-CA2769B7B106}"/>
              </a:ext>
            </a:extLst>
          </p:cNvPr>
          <p:cNvSpPr/>
          <p:nvPr/>
        </p:nvSpPr>
        <p:spPr>
          <a:xfrm>
            <a:off x="0" y="4794593"/>
            <a:ext cx="18288000" cy="5448300"/>
          </a:xfrm>
          <a:custGeom>
            <a:avLst/>
            <a:gdLst>
              <a:gd name="connsiteX0" fmla="*/ 14568227 w 18288000"/>
              <a:gd name="connsiteY0" fmla="*/ 17 h 5448300"/>
              <a:gd name="connsiteX1" fmla="*/ 17526000 w 18288000"/>
              <a:gd name="connsiteY1" fmla="*/ 471882 h 5448300"/>
              <a:gd name="connsiteX2" fmla="*/ 18288000 w 18288000"/>
              <a:gd name="connsiteY2" fmla="*/ 679527 h 5448300"/>
              <a:gd name="connsiteX3" fmla="*/ 18288000 w 18288000"/>
              <a:gd name="connsiteY3" fmla="*/ 2095500 h 5448300"/>
              <a:gd name="connsiteX4" fmla="*/ 18288000 w 18288000"/>
              <a:gd name="connsiteY4" fmla="*/ 3171267 h 5448300"/>
              <a:gd name="connsiteX5" fmla="*/ 18288000 w 18288000"/>
              <a:gd name="connsiteY5" fmla="*/ 5448300 h 5448300"/>
              <a:gd name="connsiteX6" fmla="*/ 0 w 18288000"/>
              <a:gd name="connsiteY6" fmla="*/ 5448300 h 5448300"/>
              <a:gd name="connsiteX7" fmla="*/ 0 w 18288000"/>
              <a:gd name="connsiteY7" fmla="*/ 3171267 h 5448300"/>
              <a:gd name="connsiteX8" fmla="*/ 0 w 18288000"/>
              <a:gd name="connsiteY8" fmla="*/ 2095500 h 5448300"/>
              <a:gd name="connsiteX9" fmla="*/ 0 w 18288000"/>
              <a:gd name="connsiteY9" fmla="*/ 264237 h 5448300"/>
              <a:gd name="connsiteX10" fmla="*/ 762000 w 18288000"/>
              <a:gd name="connsiteY10" fmla="*/ 264237 h 5448300"/>
              <a:gd name="connsiteX11" fmla="*/ 4572001 w 18288000"/>
              <a:gd name="connsiteY11" fmla="*/ 540665 h 5448300"/>
              <a:gd name="connsiteX12" fmla="*/ 9144000 w 18288000"/>
              <a:gd name="connsiteY12" fmla="*/ 1233680 h 5448300"/>
              <a:gd name="connsiteX13" fmla="*/ 13716000 w 18288000"/>
              <a:gd name="connsiteY13" fmla="*/ 56592 h 5448300"/>
              <a:gd name="connsiteX14" fmla="*/ 14568227 w 18288000"/>
              <a:gd name="connsiteY14" fmla="*/ 17 h 544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000" h="5448300">
                <a:moveTo>
                  <a:pt x="14568227" y="17"/>
                </a:moveTo>
                <a:cubicBezTo>
                  <a:pt x="15784711" y="-2619"/>
                  <a:pt x="16906876" y="303171"/>
                  <a:pt x="17526000" y="471882"/>
                </a:cubicBezTo>
                <a:lnTo>
                  <a:pt x="18288000" y="679527"/>
                </a:lnTo>
                <a:lnTo>
                  <a:pt x="18288000" y="2095500"/>
                </a:lnTo>
                <a:lnTo>
                  <a:pt x="18288000" y="3171267"/>
                </a:lnTo>
                <a:lnTo>
                  <a:pt x="18288000" y="5448300"/>
                </a:lnTo>
                <a:lnTo>
                  <a:pt x="0" y="5448300"/>
                </a:lnTo>
                <a:lnTo>
                  <a:pt x="0" y="3171267"/>
                </a:lnTo>
                <a:lnTo>
                  <a:pt x="0" y="2095500"/>
                </a:lnTo>
                <a:lnTo>
                  <a:pt x="0" y="264237"/>
                </a:lnTo>
                <a:lnTo>
                  <a:pt x="762000" y="264237"/>
                </a:lnTo>
                <a:cubicBezTo>
                  <a:pt x="1524000" y="264237"/>
                  <a:pt x="3048000" y="264237"/>
                  <a:pt x="4572001" y="540665"/>
                </a:cubicBezTo>
                <a:cubicBezTo>
                  <a:pt x="6096000" y="822283"/>
                  <a:pt x="7620001" y="1367351"/>
                  <a:pt x="9144000" y="1233680"/>
                </a:cubicBezTo>
                <a:cubicBezTo>
                  <a:pt x="10668000" y="1094817"/>
                  <a:pt x="12192000" y="264237"/>
                  <a:pt x="13716000" y="56592"/>
                </a:cubicBezTo>
                <a:cubicBezTo>
                  <a:pt x="14001750" y="17659"/>
                  <a:pt x="14287500" y="626"/>
                  <a:pt x="14568227" y="17"/>
                </a:cubicBezTo>
                <a:close/>
              </a:path>
            </a:pathLst>
          </a:custGeom>
          <a:solidFill>
            <a:schemeClr val="bg2"/>
          </a:solidFill>
          <a:ln w="12700" cap="flat">
            <a:noFill/>
            <a:prstDash val="solid"/>
            <a:miter/>
          </a:ln>
        </p:spPr>
        <p:txBody>
          <a:bodyPr rtlCol="0" anchor="ctr"/>
          <a:lstStyle/>
          <a:p>
            <a:endParaRPr lang="en-US"/>
          </a:p>
        </p:txBody>
      </p:sp>
      <p:sp>
        <p:nvSpPr>
          <p:cNvPr id="10" name="Oval 9">
            <a:extLst>
              <a:ext uri="{FF2B5EF4-FFF2-40B4-BE49-F238E27FC236}">
                <a16:creationId xmlns:a16="http://schemas.microsoft.com/office/drawing/2014/main" id="{185F70AB-99EB-4C80-AC7A-B8D75CBF434E}"/>
              </a:ext>
            </a:extLst>
          </p:cNvPr>
          <p:cNvSpPr/>
          <p:nvPr/>
        </p:nvSpPr>
        <p:spPr>
          <a:xfrm>
            <a:off x="2133600" y="4126520"/>
            <a:ext cx="2033960" cy="2033960"/>
          </a:xfrm>
          <a:prstGeom prst="ellipse">
            <a:avLst/>
          </a:prstGeom>
          <a:gradFill>
            <a:gsLst>
              <a:gs pos="100000">
                <a:schemeClr val="accent4"/>
              </a:gs>
              <a:gs pos="0">
                <a:schemeClr val="accent3"/>
              </a:gs>
            </a:gsLst>
            <a:lin ang="66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Fireworks with solid fill">
            <a:extLst>
              <a:ext uri="{FF2B5EF4-FFF2-40B4-BE49-F238E27FC236}">
                <a16:creationId xmlns:a16="http://schemas.microsoft.com/office/drawing/2014/main" id="{3122BF47-E197-4A20-8F7B-915015B9A0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568412" y="4561332"/>
            <a:ext cx="1164336" cy="1164336"/>
          </a:xfrm>
          <a:prstGeom prst="rect">
            <a:avLst/>
          </a:prstGeom>
        </p:spPr>
      </p:pic>
      <p:sp>
        <p:nvSpPr>
          <p:cNvPr id="14" name="Oval 13">
            <a:extLst>
              <a:ext uri="{FF2B5EF4-FFF2-40B4-BE49-F238E27FC236}">
                <a16:creationId xmlns:a16="http://schemas.microsoft.com/office/drawing/2014/main" id="{920B24A2-2BD9-4E0E-8E06-41F8BE1E6F49}"/>
              </a:ext>
            </a:extLst>
          </p:cNvPr>
          <p:cNvSpPr/>
          <p:nvPr/>
        </p:nvSpPr>
        <p:spPr>
          <a:xfrm>
            <a:off x="8127020" y="4474221"/>
            <a:ext cx="2673164" cy="2550839"/>
          </a:xfrm>
          <a:prstGeom prst="ellipse">
            <a:avLst/>
          </a:prstGeom>
          <a:gradFill>
            <a:gsLst>
              <a:gs pos="100000">
                <a:schemeClr val="accent3"/>
              </a:gs>
              <a:gs pos="0">
                <a:schemeClr val="accent2"/>
              </a:gs>
            </a:gsLst>
            <a:lin ang="66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Teacher with solid fill">
            <a:extLst>
              <a:ext uri="{FF2B5EF4-FFF2-40B4-BE49-F238E27FC236}">
                <a16:creationId xmlns:a16="http://schemas.microsoft.com/office/drawing/2014/main" id="{96C4B742-9FEA-4ECA-81E6-CDC4DF57687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561832" y="4783944"/>
            <a:ext cx="1806304" cy="1806304"/>
          </a:xfrm>
          <a:prstGeom prst="rect">
            <a:avLst/>
          </a:prstGeom>
        </p:spPr>
      </p:pic>
      <p:sp>
        <p:nvSpPr>
          <p:cNvPr id="17" name="Oval 16">
            <a:extLst>
              <a:ext uri="{FF2B5EF4-FFF2-40B4-BE49-F238E27FC236}">
                <a16:creationId xmlns:a16="http://schemas.microsoft.com/office/drawing/2014/main" id="{AA89739A-CF53-4EBA-A2AA-83D9252B0E06}"/>
              </a:ext>
            </a:extLst>
          </p:cNvPr>
          <p:cNvSpPr/>
          <p:nvPr/>
        </p:nvSpPr>
        <p:spPr>
          <a:xfrm>
            <a:off x="13685628" y="3821719"/>
            <a:ext cx="2033960" cy="2033960"/>
          </a:xfrm>
          <a:prstGeom prst="ellipse">
            <a:avLst/>
          </a:prstGeom>
          <a:gradFill>
            <a:gsLst>
              <a:gs pos="100000">
                <a:schemeClr val="accent2"/>
              </a:gs>
              <a:gs pos="0">
                <a:schemeClr val="accent1"/>
              </a:gs>
            </a:gsLst>
            <a:lin ang="6600000" scaled="0"/>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ers with solid fill">
            <a:extLst>
              <a:ext uri="{FF2B5EF4-FFF2-40B4-BE49-F238E27FC236}">
                <a16:creationId xmlns:a16="http://schemas.microsoft.com/office/drawing/2014/main" id="{4FB72D10-A665-41CA-B569-96ACD0F536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120440" y="4256531"/>
            <a:ext cx="1164336" cy="1164336"/>
          </a:xfrm>
          <a:prstGeom prst="rect">
            <a:avLst/>
          </a:prstGeom>
        </p:spPr>
      </p:pic>
      <p:sp>
        <p:nvSpPr>
          <p:cNvPr id="19" name="TextBox 18">
            <a:extLst>
              <a:ext uri="{FF2B5EF4-FFF2-40B4-BE49-F238E27FC236}">
                <a16:creationId xmlns:a16="http://schemas.microsoft.com/office/drawing/2014/main" id="{49E926AA-3B05-4633-B46C-3B0BB80AC35B}"/>
              </a:ext>
            </a:extLst>
          </p:cNvPr>
          <p:cNvSpPr txBox="1"/>
          <p:nvPr/>
        </p:nvSpPr>
        <p:spPr>
          <a:xfrm>
            <a:off x="2133600" y="6623958"/>
            <a:ext cx="3135600" cy="923330"/>
          </a:xfrm>
          <a:prstGeom prst="rect">
            <a:avLst/>
          </a:prstGeom>
          <a:noFill/>
        </p:spPr>
        <p:txBody>
          <a:bodyPr wrap="square" rtlCol="0">
            <a:spAutoFit/>
          </a:bodyPr>
          <a:lstStyle>
            <a:defPPr>
              <a:defRPr lang="uk-UA"/>
            </a:defPPr>
            <a:lvl1pPr>
              <a:defRPr sz="3200" b="1">
                <a:ea typeface="Source Sans Pro Black" panose="020B0803030403020204" pitchFamily="34" charset="0"/>
              </a:defRPr>
            </a:lvl1pPr>
          </a:lstStyle>
          <a:p>
            <a:r>
              <a:rPr lang="en-US" sz="5400" dirty="0"/>
              <a:t>Register</a:t>
            </a:r>
            <a:endParaRPr lang="uk-UA" sz="5400" dirty="0"/>
          </a:p>
        </p:txBody>
      </p:sp>
      <p:sp>
        <p:nvSpPr>
          <p:cNvPr id="20" name="TextBox 19">
            <a:extLst>
              <a:ext uri="{FF2B5EF4-FFF2-40B4-BE49-F238E27FC236}">
                <a16:creationId xmlns:a16="http://schemas.microsoft.com/office/drawing/2014/main" id="{2D180E76-9D7A-430A-B291-35A7753649E5}"/>
              </a:ext>
            </a:extLst>
          </p:cNvPr>
          <p:cNvSpPr txBox="1"/>
          <p:nvPr/>
        </p:nvSpPr>
        <p:spPr>
          <a:xfrm>
            <a:off x="2133600" y="7518743"/>
            <a:ext cx="3155622" cy="461665"/>
          </a:xfrm>
          <a:prstGeom prst="rect">
            <a:avLst/>
          </a:prstGeom>
          <a:noFill/>
        </p:spPr>
        <p:txBody>
          <a:bodyPr wrap="square" rtlCol="0">
            <a:spAutoFit/>
          </a:bodyPr>
          <a:lstStyle/>
          <a:p>
            <a:r>
              <a:rPr lang="en-US" sz="2400" dirty="0">
                <a:solidFill>
                  <a:schemeClr val="tx2"/>
                </a:solidFill>
              </a:rPr>
              <a:t>Scan to sign up!</a:t>
            </a:r>
          </a:p>
        </p:txBody>
      </p:sp>
      <p:sp>
        <p:nvSpPr>
          <p:cNvPr id="21" name="TextBox 20">
            <a:extLst>
              <a:ext uri="{FF2B5EF4-FFF2-40B4-BE49-F238E27FC236}">
                <a16:creationId xmlns:a16="http://schemas.microsoft.com/office/drawing/2014/main" id="{4BBCAF3C-08C8-4190-B60A-1315568C362C}"/>
              </a:ext>
            </a:extLst>
          </p:cNvPr>
          <p:cNvSpPr txBox="1"/>
          <p:nvPr/>
        </p:nvSpPr>
        <p:spPr>
          <a:xfrm>
            <a:off x="8127020" y="7482578"/>
            <a:ext cx="3135600" cy="923330"/>
          </a:xfrm>
          <a:prstGeom prst="rect">
            <a:avLst/>
          </a:prstGeom>
          <a:noFill/>
        </p:spPr>
        <p:txBody>
          <a:bodyPr wrap="square" rtlCol="0">
            <a:spAutoFit/>
          </a:bodyPr>
          <a:lstStyle>
            <a:defPPr>
              <a:defRPr lang="uk-UA"/>
            </a:defPPr>
            <a:lvl1pPr>
              <a:defRPr sz="3200" b="1">
                <a:ea typeface="Source Sans Pro Black" panose="020B0803030403020204" pitchFamily="34" charset="0"/>
              </a:defRPr>
            </a:lvl1pPr>
          </a:lstStyle>
          <a:p>
            <a:r>
              <a:rPr lang="en-US" sz="5400" dirty="0"/>
              <a:t>Present</a:t>
            </a:r>
            <a:endParaRPr lang="uk-UA" sz="5400" dirty="0"/>
          </a:p>
        </p:txBody>
      </p:sp>
      <p:sp>
        <p:nvSpPr>
          <p:cNvPr id="22" name="TextBox 21">
            <a:extLst>
              <a:ext uri="{FF2B5EF4-FFF2-40B4-BE49-F238E27FC236}">
                <a16:creationId xmlns:a16="http://schemas.microsoft.com/office/drawing/2014/main" id="{1054422B-8DEB-4CAC-892A-8C6FD773426D}"/>
              </a:ext>
            </a:extLst>
          </p:cNvPr>
          <p:cNvSpPr txBox="1"/>
          <p:nvPr/>
        </p:nvSpPr>
        <p:spPr>
          <a:xfrm>
            <a:off x="8127020" y="8377363"/>
            <a:ext cx="3155622" cy="461665"/>
          </a:xfrm>
          <a:prstGeom prst="rect">
            <a:avLst/>
          </a:prstGeom>
          <a:noFill/>
        </p:spPr>
        <p:txBody>
          <a:bodyPr wrap="square" rtlCol="0">
            <a:spAutoFit/>
          </a:bodyPr>
          <a:lstStyle/>
          <a:p>
            <a:r>
              <a:rPr lang="en-US" sz="2400" dirty="0">
                <a:solidFill>
                  <a:schemeClr val="tx2"/>
                </a:solidFill>
              </a:rPr>
              <a:t>Speak at Power Hour!</a:t>
            </a:r>
          </a:p>
        </p:txBody>
      </p:sp>
      <p:sp>
        <p:nvSpPr>
          <p:cNvPr id="23" name="TextBox 22">
            <a:extLst>
              <a:ext uri="{FF2B5EF4-FFF2-40B4-BE49-F238E27FC236}">
                <a16:creationId xmlns:a16="http://schemas.microsoft.com/office/drawing/2014/main" id="{9D559218-D462-4188-8E42-392479F66B6D}"/>
              </a:ext>
            </a:extLst>
          </p:cNvPr>
          <p:cNvSpPr txBox="1"/>
          <p:nvPr/>
        </p:nvSpPr>
        <p:spPr>
          <a:xfrm>
            <a:off x="13425587" y="6563395"/>
            <a:ext cx="4588001" cy="923330"/>
          </a:xfrm>
          <a:prstGeom prst="rect">
            <a:avLst/>
          </a:prstGeom>
          <a:noFill/>
        </p:spPr>
        <p:txBody>
          <a:bodyPr wrap="square" rtlCol="0">
            <a:spAutoFit/>
          </a:bodyPr>
          <a:lstStyle>
            <a:defPPr>
              <a:defRPr lang="uk-UA"/>
            </a:defPPr>
            <a:lvl1pPr>
              <a:defRPr sz="3200" b="1">
                <a:ea typeface="Source Sans Pro Black" panose="020B0803030403020204" pitchFamily="34" charset="0"/>
              </a:defRPr>
            </a:lvl1pPr>
          </a:lstStyle>
          <a:p>
            <a:r>
              <a:rPr lang="en-CA" sz="5400" dirty="0"/>
              <a:t>Get your socks</a:t>
            </a:r>
            <a:endParaRPr lang="uk-UA" sz="5400" dirty="0"/>
          </a:p>
        </p:txBody>
      </p:sp>
      <p:sp>
        <p:nvSpPr>
          <p:cNvPr id="24" name="TextBox 23">
            <a:extLst>
              <a:ext uri="{FF2B5EF4-FFF2-40B4-BE49-F238E27FC236}">
                <a16:creationId xmlns:a16="http://schemas.microsoft.com/office/drawing/2014/main" id="{437D903C-2F82-486F-BA3B-FE2499DBF014}"/>
              </a:ext>
            </a:extLst>
          </p:cNvPr>
          <p:cNvSpPr txBox="1"/>
          <p:nvPr/>
        </p:nvSpPr>
        <p:spPr>
          <a:xfrm>
            <a:off x="13425587" y="7482578"/>
            <a:ext cx="3155622" cy="461665"/>
          </a:xfrm>
          <a:prstGeom prst="rect">
            <a:avLst/>
          </a:prstGeom>
          <a:noFill/>
        </p:spPr>
        <p:txBody>
          <a:bodyPr wrap="square" rtlCol="0">
            <a:spAutoFit/>
          </a:bodyPr>
          <a:lstStyle/>
          <a:p>
            <a:r>
              <a:rPr lang="en-US" sz="2400" dirty="0">
                <a:solidFill>
                  <a:schemeClr val="tx2"/>
                </a:solidFill>
              </a:rPr>
              <a:t>Receive            socks!</a:t>
            </a:r>
          </a:p>
        </p:txBody>
      </p:sp>
      <p:sp>
        <p:nvSpPr>
          <p:cNvPr id="27" name="Rectangle 26">
            <a:extLst>
              <a:ext uri="{FF2B5EF4-FFF2-40B4-BE49-F238E27FC236}">
                <a16:creationId xmlns:a16="http://schemas.microsoft.com/office/drawing/2014/main" id="{5141B9C3-08D3-4991-99F5-D31AB4A8C7E2}"/>
              </a:ext>
            </a:extLst>
          </p:cNvPr>
          <p:cNvSpPr/>
          <p:nvPr/>
        </p:nvSpPr>
        <p:spPr>
          <a:xfrm>
            <a:off x="3003224" y="432461"/>
            <a:ext cx="12281552" cy="646331"/>
          </a:xfrm>
          <a:prstGeom prst="rect">
            <a:avLst/>
          </a:prstGeom>
        </p:spPr>
        <p:txBody>
          <a:bodyPr wrap="square">
            <a:spAutoFit/>
          </a:bodyPr>
          <a:lstStyle/>
          <a:p>
            <a:pPr algn="ctr"/>
            <a:r>
              <a:rPr lang="en-US" sz="3600" dirty="0">
                <a:solidFill>
                  <a:schemeClr val="tx2"/>
                </a:solidFill>
                <a:ea typeface="Source Sans Pro" panose="020B0503030403020204" pitchFamily="34" charset="0"/>
              </a:rPr>
              <a:t>Want to rep your love for quality improvement? </a:t>
            </a:r>
          </a:p>
        </p:txBody>
      </p:sp>
      <p:sp>
        <p:nvSpPr>
          <p:cNvPr id="28" name="TextBox 27">
            <a:extLst>
              <a:ext uri="{FF2B5EF4-FFF2-40B4-BE49-F238E27FC236}">
                <a16:creationId xmlns:a16="http://schemas.microsoft.com/office/drawing/2014/main" id="{7FBC3393-C453-48F7-AD2B-A23A5AC4907C}"/>
              </a:ext>
            </a:extLst>
          </p:cNvPr>
          <p:cNvSpPr txBox="1"/>
          <p:nvPr/>
        </p:nvSpPr>
        <p:spPr>
          <a:xfrm>
            <a:off x="910361" y="1055232"/>
            <a:ext cx="16459191" cy="1107996"/>
          </a:xfrm>
          <a:prstGeom prst="rect">
            <a:avLst/>
          </a:prstGeom>
          <a:noFill/>
        </p:spPr>
        <p:txBody>
          <a:bodyPr wrap="square" rtlCol="0">
            <a:spAutoFit/>
          </a:bodyPr>
          <a:lstStyle/>
          <a:p>
            <a:pPr algn="ctr"/>
            <a:r>
              <a:rPr lang="en-US" sz="6600" b="1" dirty="0">
                <a:latin typeface="+mj-lt"/>
              </a:rPr>
              <a:t>Become a QI Power Hour speaker!</a:t>
            </a:r>
          </a:p>
        </p:txBody>
      </p:sp>
      <p:pic>
        <p:nvPicPr>
          <p:cNvPr id="1028" name="Picture 4" descr="A qr code on a white background&#10;&#10;Description automatically generated">
            <a:extLst>
              <a:ext uri="{FF2B5EF4-FFF2-40B4-BE49-F238E27FC236}">
                <a16:creationId xmlns:a16="http://schemas.microsoft.com/office/drawing/2014/main" id="{D0A40963-0083-80BB-9E48-AC5F5EB5E6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958" t="7885" r="59160" b="68949"/>
          <a:stretch/>
        </p:blipFill>
        <p:spPr bwMode="auto">
          <a:xfrm>
            <a:off x="1943200" y="3198236"/>
            <a:ext cx="3155622" cy="30634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4DB9B04-A9F8-B941-B484-F4E4B0CC08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51175" y="2570473"/>
            <a:ext cx="4195675" cy="41649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picture containing clipart&#10;&#10;Description automatically generated">
            <a:extLst>
              <a:ext uri="{FF2B5EF4-FFF2-40B4-BE49-F238E27FC236}">
                <a16:creationId xmlns:a16="http://schemas.microsoft.com/office/drawing/2014/main" id="{8E8B5F9A-D8C0-3CA3-34EE-50657E72D5D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25617" y="7596586"/>
            <a:ext cx="696573" cy="26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0202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F9B46A-D17F-43D4-BFE3-4CA930FF09B3}"/>
              </a:ext>
            </a:extLst>
          </p:cNvPr>
          <p:cNvSpPr/>
          <p:nvPr/>
        </p:nvSpPr>
        <p:spPr>
          <a:xfrm>
            <a:off x="0" y="2277249"/>
            <a:ext cx="18288000" cy="5410200"/>
          </a:xfrm>
          <a:prstGeom prst="rect">
            <a:avLst/>
          </a:prstGeom>
          <a:gradFill>
            <a:gsLst>
              <a:gs pos="0">
                <a:schemeClr val="accent6"/>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Franklin Gothic Book"/>
            </a:endParaRPr>
          </a:p>
        </p:txBody>
      </p:sp>
      <p:sp>
        <p:nvSpPr>
          <p:cNvPr id="16" name="TextBox 15">
            <a:extLst>
              <a:ext uri="{FF2B5EF4-FFF2-40B4-BE49-F238E27FC236}">
                <a16:creationId xmlns:a16="http://schemas.microsoft.com/office/drawing/2014/main" id="{433D29AB-CC56-40E2-B483-B5E6EB61218E}"/>
              </a:ext>
            </a:extLst>
          </p:cNvPr>
          <p:cNvSpPr txBox="1"/>
          <p:nvPr/>
        </p:nvSpPr>
        <p:spPr>
          <a:xfrm>
            <a:off x="6430836" y="6430649"/>
            <a:ext cx="10112184" cy="415498"/>
          </a:xfrm>
          <a:prstGeom prst="rect">
            <a:avLst/>
          </a:prstGeom>
          <a:noFill/>
        </p:spPr>
        <p:txBody>
          <a:bodyPr wrap="square" rtlCol="0">
            <a:spAutoFit/>
          </a:bodyPr>
          <a:lstStyle/>
          <a:p>
            <a:pPr>
              <a:defRPr/>
            </a:pPr>
            <a:r>
              <a:rPr lang="en-US" sz="2100" b="1" spc="450" dirty="0">
                <a:solidFill>
                  <a:srgbClr val="F2F2F2"/>
                </a:solidFill>
                <a:latin typeface="Franklin Gothic Book"/>
              </a:rPr>
              <a:t>FRIDAY, FEBRUARY 21		     9 a.m. to 10 a.m. CST</a:t>
            </a:r>
            <a:endParaRPr lang="uk-UA" sz="2100" b="1" spc="450" dirty="0">
              <a:solidFill>
                <a:srgbClr val="F2F2F2"/>
              </a:solidFill>
              <a:latin typeface="Franklin Gothic Book"/>
            </a:endParaRPr>
          </a:p>
        </p:txBody>
      </p:sp>
      <p:sp>
        <p:nvSpPr>
          <p:cNvPr id="13" name="TextBox 12">
            <a:extLst>
              <a:ext uri="{FF2B5EF4-FFF2-40B4-BE49-F238E27FC236}">
                <a16:creationId xmlns:a16="http://schemas.microsoft.com/office/drawing/2014/main" id="{DA5D7C46-B922-4144-9A19-109359F320E3}"/>
              </a:ext>
            </a:extLst>
          </p:cNvPr>
          <p:cNvSpPr txBox="1"/>
          <p:nvPr/>
        </p:nvSpPr>
        <p:spPr>
          <a:xfrm>
            <a:off x="6430836" y="7940778"/>
            <a:ext cx="11456034" cy="600164"/>
          </a:xfrm>
          <a:prstGeom prst="rect">
            <a:avLst/>
          </a:prstGeom>
          <a:noFill/>
        </p:spPr>
        <p:txBody>
          <a:bodyPr wrap="square" rtlCol="0">
            <a:spAutoFit/>
          </a:bodyPr>
          <a:lstStyle/>
          <a:p>
            <a:pPr>
              <a:defRPr/>
            </a:pPr>
            <a:r>
              <a:rPr lang="en-US" sz="3300" b="1" spc="500" dirty="0">
                <a:solidFill>
                  <a:srgbClr val="002A3A"/>
                </a:solidFill>
                <a:latin typeface="Franklin Gothic Medium"/>
              </a:rPr>
              <a:t>Dr. Amar Shah</a:t>
            </a:r>
            <a:endParaRPr lang="en-US" sz="3300" dirty="0">
              <a:solidFill>
                <a:srgbClr val="002A3A"/>
              </a:solidFill>
              <a:latin typeface="Franklin Gothic Medium"/>
              <a:ea typeface="Source Sans Pro Black" panose="020B0803030403020204" pitchFamily="34" charset="0"/>
            </a:endParaRPr>
          </a:p>
        </p:txBody>
      </p:sp>
      <p:pic>
        <p:nvPicPr>
          <p:cNvPr id="9" name="Picture Placeholder 8">
            <a:extLst>
              <a:ext uri="{FF2B5EF4-FFF2-40B4-BE49-F238E27FC236}">
                <a16:creationId xmlns:a16="http://schemas.microsoft.com/office/drawing/2014/main" id="{CC4F55E4-6400-701F-CAD3-7E8B83FD610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058" r="11058"/>
          <a:stretch/>
        </p:blipFill>
        <p:spPr>
          <a:xfrm>
            <a:off x="933277" y="1644027"/>
            <a:ext cx="4293599" cy="6998946"/>
          </a:xfrm>
        </p:spPr>
      </p:pic>
      <p:sp>
        <p:nvSpPr>
          <p:cNvPr id="11" name="TextBox 10">
            <a:extLst>
              <a:ext uri="{FF2B5EF4-FFF2-40B4-BE49-F238E27FC236}">
                <a16:creationId xmlns:a16="http://schemas.microsoft.com/office/drawing/2014/main" id="{DB4A16BC-492B-0EE1-EFFC-3EBE110B36B5}"/>
              </a:ext>
            </a:extLst>
          </p:cNvPr>
          <p:cNvSpPr txBox="1"/>
          <p:nvPr/>
        </p:nvSpPr>
        <p:spPr>
          <a:xfrm>
            <a:off x="6430836" y="8560339"/>
            <a:ext cx="11456034" cy="369332"/>
          </a:xfrm>
          <a:prstGeom prst="rect">
            <a:avLst/>
          </a:prstGeom>
          <a:noFill/>
        </p:spPr>
        <p:txBody>
          <a:bodyPr wrap="square">
            <a:spAutoFit/>
          </a:bodyPr>
          <a:lstStyle/>
          <a:p>
            <a:pPr>
              <a:defRPr/>
            </a:pPr>
            <a:r>
              <a:rPr lang="en-US" sz="1800" spc="450" dirty="0">
                <a:solidFill>
                  <a:srgbClr val="002A3A"/>
                </a:solidFill>
                <a:latin typeface="Franklin Gothic Book"/>
              </a:rPr>
              <a:t>CHIEF QUALITY OFFICER AT EAST LONDON NHS FOUNDATION TRUST</a:t>
            </a:r>
            <a:endParaRPr lang="en-CA" sz="1800" spc="450" dirty="0">
              <a:solidFill>
                <a:srgbClr val="002A3A"/>
              </a:solidFill>
              <a:latin typeface="Franklin Gothic Book"/>
            </a:endParaRPr>
          </a:p>
        </p:txBody>
      </p:sp>
      <p:sp>
        <p:nvSpPr>
          <p:cNvPr id="14" name="TextBox 13">
            <a:extLst>
              <a:ext uri="{FF2B5EF4-FFF2-40B4-BE49-F238E27FC236}">
                <a16:creationId xmlns:a16="http://schemas.microsoft.com/office/drawing/2014/main" id="{E7939121-D8E5-70A6-0D34-4F96EBB059CA}"/>
              </a:ext>
            </a:extLst>
          </p:cNvPr>
          <p:cNvSpPr txBox="1"/>
          <p:nvPr/>
        </p:nvSpPr>
        <p:spPr>
          <a:xfrm>
            <a:off x="6417120" y="4711452"/>
            <a:ext cx="9833292" cy="1446550"/>
          </a:xfrm>
          <a:prstGeom prst="rect">
            <a:avLst/>
          </a:prstGeom>
          <a:noFill/>
        </p:spPr>
        <p:txBody>
          <a:bodyPr wrap="square">
            <a:spAutoFit/>
          </a:bodyPr>
          <a:lstStyle/>
          <a:p>
            <a:pPr>
              <a:defRPr/>
            </a:pPr>
            <a:r>
              <a:rPr lang="en-US" sz="4400" b="1" dirty="0">
                <a:solidFill>
                  <a:srgbClr val="FFFFFF"/>
                </a:solidFill>
                <a:latin typeface="Franklin Gothic Medium"/>
                <a:ea typeface="Source Sans Pro Black" panose="020B0803030403020204" pitchFamily="34" charset="0"/>
              </a:rPr>
              <a:t>What does it really take to create a culture of continuous improvement?</a:t>
            </a:r>
            <a:endParaRPr lang="en-US" sz="4400" dirty="0">
              <a:solidFill>
                <a:srgbClr val="FFFFFF"/>
              </a:solidFill>
              <a:latin typeface="Franklin Gothic Medium"/>
              <a:ea typeface="Source Sans Pro Black" panose="020B0803030403020204" pitchFamily="34" charset="0"/>
            </a:endParaRPr>
          </a:p>
        </p:txBody>
      </p:sp>
      <p:sp>
        <p:nvSpPr>
          <p:cNvPr id="17" name="TextBox 16">
            <a:extLst>
              <a:ext uri="{FF2B5EF4-FFF2-40B4-BE49-F238E27FC236}">
                <a16:creationId xmlns:a16="http://schemas.microsoft.com/office/drawing/2014/main" id="{861CF83A-8D8B-8B62-038A-04DA4517A0B1}"/>
              </a:ext>
            </a:extLst>
          </p:cNvPr>
          <p:cNvSpPr txBox="1"/>
          <p:nvPr/>
        </p:nvSpPr>
        <p:spPr>
          <a:xfrm>
            <a:off x="6499416" y="4079930"/>
            <a:ext cx="8478456" cy="415498"/>
          </a:xfrm>
          <a:prstGeom prst="rect">
            <a:avLst/>
          </a:prstGeom>
          <a:noFill/>
        </p:spPr>
        <p:txBody>
          <a:bodyPr wrap="square">
            <a:spAutoFit/>
          </a:bodyPr>
          <a:lstStyle/>
          <a:p>
            <a:pPr>
              <a:defRPr/>
            </a:pPr>
            <a:r>
              <a:rPr lang="en-US" sz="2100" spc="500" dirty="0">
                <a:solidFill>
                  <a:srgbClr val="F2F2F2"/>
                </a:solidFill>
                <a:latin typeface="Franklin Gothic Book"/>
                <a:ea typeface="Source Sans Pro Black" panose="020B0803030403020204" pitchFamily="34" charset="0"/>
              </a:rPr>
              <a:t>JOIN US NEXT TIME…</a:t>
            </a:r>
            <a:endParaRPr lang="en-US" sz="2100" dirty="0">
              <a:solidFill>
                <a:srgbClr val="F2F2F2"/>
              </a:solidFill>
              <a:latin typeface="Franklin Gothic Book"/>
              <a:ea typeface="Source Sans Pro Black" panose="020B0803030403020204" pitchFamily="34" charset="0"/>
            </a:endParaRPr>
          </a:p>
        </p:txBody>
      </p:sp>
      <p:pic>
        <p:nvPicPr>
          <p:cNvPr id="6" name="Picture 5">
            <a:extLst>
              <a:ext uri="{FF2B5EF4-FFF2-40B4-BE49-F238E27FC236}">
                <a16:creationId xmlns:a16="http://schemas.microsoft.com/office/drawing/2014/main" id="{A9FD164B-5D66-A366-9F1C-025149D96E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43777" y="935021"/>
            <a:ext cx="3416391" cy="34163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00265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9583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2" y="497115"/>
            <a:ext cx="16532352" cy="1200329"/>
          </a:xfrm>
          <a:prstGeom prst="rect">
            <a:avLst/>
          </a:prstGeom>
        </p:spPr>
        <p:txBody>
          <a:bodyPr/>
          <a:lstStyle/>
          <a:p>
            <a:r>
              <a:rPr lang="en-US" b="1" dirty="0"/>
              <a:t>Chat </a:t>
            </a:r>
            <a:r>
              <a:rPr lang="en-US" b="1" dirty="0">
                <a:solidFill>
                  <a:schemeClr val="accent3"/>
                </a:solidFill>
              </a:rPr>
              <a:t>Function</a:t>
            </a:r>
            <a:endParaRPr lang="uk-UA" b="1" dirty="0"/>
          </a:p>
        </p:txBody>
      </p:sp>
      <p:cxnSp>
        <p:nvCxnSpPr>
          <p:cNvPr id="27" name="Прямая соединительная линия 40">
            <a:extLst>
              <a:ext uri="{FF2B5EF4-FFF2-40B4-BE49-F238E27FC236}">
                <a16:creationId xmlns:a16="http://schemas.microsoft.com/office/drawing/2014/main" id="{C7C2C65B-576F-4CE0-8898-2C77E6922ED3}"/>
              </a:ext>
            </a:extLst>
          </p:cNvPr>
          <p:cNvCxnSpPr>
            <a:cxnSpLocks/>
          </p:cNvCxnSpPr>
          <p:nvPr/>
        </p:nvCxnSpPr>
        <p:spPr>
          <a:xfrm flipV="1">
            <a:off x="5115844" y="3881652"/>
            <a:ext cx="1215275" cy="973836"/>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42">
            <a:extLst>
              <a:ext uri="{FF2B5EF4-FFF2-40B4-BE49-F238E27FC236}">
                <a16:creationId xmlns:a16="http://schemas.microsoft.com/office/drawing/2014/main" id="{E40D6D16-FC03-A828-99AF-BBCE2065E39B}"/>
              </a:ext>
            </a:extLst>
          </p:cNvPr>
          <p:cNvCxnSpPr>
            <a:cxnSpLocks/>
          </p:cNvCxnSpPr>
          <p:nvPr/>
        </p:nvCxnSpPr>
        <p:spPr>
          <a:xfrm>
            <a:off x="5115844" y="5918422"/>
            <a:ext cx="1985995"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44">
            <a:extLst>
              <a:ext uri="{FF2B5EF4-FFF2-40B4-BE49-F238E27FC236}">
                <a16:creationId xmlns:a16="http://schemas.microsoft.com/office/drawing/2014/main" id="{3C820560-9013-9445-CA3C-152BF1F4F180}"/>
              </a:ext>
            </a:extLst>
          </p:cNvPr>
          <p:cNvCxnSpPr>
            <a:cxnSpLocks/>
          </p:cNvCxnSpPr>
          <p:nvPr/>
        </p:nvCxnSpPr>
        <p:spPr>
          <a:xfrm>
            <a:off x="5115844" y="7089601"/>
            <a:ext cx="995395" cy="757158"/>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7BCECE4-4020-ECBE-F8B5-1247FA11EC50}"/>
              </a:ext>
            </a:extLst>
          </p:cNvPr>
          <p:cNvCxnSpPr>
            <a:cxnSpLocks/>
          </p:cNvCxnSpPr>
          <p:nvPr/>
        </p:nvCxnSpPr>
        <p:spPr>
          <a:xfrm>
            <a:off x="7487815" y="3487580"/>
            <a:ext cx="8605624" cy="0"/>
          </a:xfrm>
          <a:prstGeom prst="line">
            <a:avLst/>
          </a:prstGeom>
          <a:ln w="3810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E29E2C-FB32-7F20-25BE-2445749D2EAF}"/>
              </a:ext>
            </a:extLst>
          </p:cNvPr>
          <p:cNvCxnSpPr>
            <a:endCxn id="37" idx="6"/>
          </p:cNvCxnSpPr>
          <p:nvPr/>
        </p:nvCxnSpPr>
        <p:spPr>
          <a:xfrm flipH="1">
            <a:off x="8885175" y="5918422"/>
            <a:ext cx="7264264" cy="0"/>
          </a:xfrm>
          <a:prstGeom prst="line">
            <a:avLst/>
          </a:prstGeom>
          <a:ln w="38100" cap="rnd">
            <a:solidFill>
              <a:schemeClr val="bg1">
                <a:lumMod val="75000"/>
              </a:schemeClr>
            </a:solidFill>
            <a:round/>
            <a:headEnd type="oval"/>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F496C8E-BC7A-6D98-FEE9-D2B21C5C1465}"/>
              </a:ext>
            </a:extLst>
          </p:cNvPr>
          <p:cNvCxnSpPr>
            <a:cxnSpLocks/>
            <a:stCxn id="41" idx="6"/>
          </p:cNvCxnSpPr>
          <p:nvPr/>
        </p:nvCxnSpPr>
        <p:spPr>
          <a:xfrm flipV="1">
            <a:off x="7655271" y="8064544"/>
            <a:ext cx="8765157" cy="63876"/>
          </a:xfrm>
          <a:prstGeom prst="line">
            <a:avLst/>
          </a:prstGeom>
          <a:ln w="38100" cap="rnd">
            <a:solidFill>
              <a:schemeClr val="bg1">
                <a:lumMod val="75000"/>
              </a:schemeClr>
            </a:solidFill>
            <a:round/>
            <a:headEnd type="none"/>
            <a:tailEnd type="oval"/>
          </a:ln>
        </p:spPr>
        <p:style>
          <a:lnRef idx="1">
            <a:schemeClr val="accent1"/>
          </a:lnRef>
          <a:fillRef idx="0">
            <a:schemeClr val="accent1"/>
          </a:fillRef>
          <a:effectRef idx="0">
            <a:schemeClr val="accent1"/>
          </a:effectRef>
          <a:fontRef idx="minor">
            <a:schemeClr val="tx1"/>
          </a:fontRef>
        </p:style>
      </p:cxnSp>
      <p:sp>
        <p:nvSpPr>
          <p:cNvPr id="33" name="Овал 6">
            <a:extLst>
              <a:ext uri="{FF2B5EF4-FFF2-40B4-BE49-F238E27FC236}">
                <a16:creationId xmlns:a16="http://schemas.microsoft.com/office/drawing/2014/main" id="{9007D0CA-88FB-9F02-B23E-162A8320390B}"/>
              </a:ext>
            </a:extLst>
          </p:cNvPr>
          <p:cNvSpPr/>
          <p:nvPr/>
        </p:nvSpPr>
        <p:spPr>
          <a:xfrm>
            <a:off x="6056542" y="2530003"/>
            <a:ext cx="1863322" cy="1915154"/>
          </a:xfrm>
          <a:prstGeom prst="ellipse">
            <a:avLst/>
          </a:prstGeom>
          <a:solidFill>
            <a:schemeClr val="accent3"/>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Box 35">
            <a:extLst>
              <a:ext uri="{FF2B5EF4-FFF2-40B4-BE49-F238E27FC236}">
                <a16:creationId xmlns:a16="http://schemas.microsoft.com/office/drawing/2014/main" id="{077E3586-9AFB-2432-BA61-712EDF174F3B}"/>
              </a:ext>
            </a:extLst>
          </p:cNvPr>
          <p:cNvSpPr txBox="1"/>
          <p:nvPr/>
        </p:nvSpPr>
        <p:spPr>
          <a:xfrm>
            <a:off x="8430478" y="2595531"/>
            <a:ext cx="7430517" cy="584775"/>
          </a:xfrm>
          <a:prstGeom prst="rect">
            <a:avLst/>
          </a:prstGeom>
          <a:noFill/>
        </p:spPr>
        <p:txBody>
          <a:bodyPr wrap="square" rtlCol="0">
            <a:spAutoFit/>
          </a:bodyPr>
          <a:lstStyle/>
          <a:p>
            <a:r>
              <a:rPr lang="en-US" sz="3200" dirty="0">
                <a:ea typeface="Roboto Light" panose="02000000000000000000" pitchFamily="2" charset="0"/>
              </a:rPr>
              <a:t>Share </a:t>
            </a:r>
            <a:r>
              <a:rPr lang="en-US" sz="3200" b="1" dirty="0">
                <a:ea typeface="Roboto Light" panose="02000000000000000000" pitchFamily="2" charset="0"/>
              </a:rPr>
              <a:t>questions, comments,</a:t>
            </a:r>
            <a:r>
              <a:rPr lang="en-US" sz="3200" dirty="0">
                <a:ea typeface="Roboto Light" panose="02000000000000000000" pitchFamily="2" charset="0"/>
              </a:rPr>
              <a:t> and </a:t>
            </a:r>
            <a:r>
              <a:rPr lang="en-US" sz="3200" b="1" dirty="0">
                <a:ea typeface="Roboto Light" panose="02000000000000000000" pitchFamily="2" charset="0"/>
              </a:rPr>
              <a:t>ideas</a:t>
            </a:r>
          </a:p>
        </p:txBody>
      </p:sp>
      <p:sp>
        <p:nvSpPr>
          <p:cNvPr id="37" name="Овал 10">
            <a:extLst>
              <a:ext uri="{FF2B5EF4-FFF2-40B4-BE49-F238E27FC236}">
                <a16:creationId xmlns:a16="http://schemas.microsoft.com/office/drawing/2014/main" id="{52ECA3C7-0676-DF82-7726-C2DA55C36379}"/>
              </a:ext>
            </a:extLst>
          </p:cNvPr>
          <p:cNvSpPr/>
          <p:nvPr/>
        </p:nvSpPr>
        <p:spPr>
          <a:xfrm>
            <a:off x="7087131" y="5019401"/>
            <a:ext cx="1798044" cy="17980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TextBox 39">
            <a:extLst>
              <a:ext uri="{FF2B5EF4-FFF2-40B4-BE49-F238E27FC236}">
                <a16:creationId xmlns:a16="http://schemas.microsoft.com/office/drawing/2014/main" id="{3590A56E-F35C-BACD-B4E8-C116FAB053B2}"/>
              </a:ext>
            </a:extLst>
          </p:cNvPr>
          <p:cNvSpPr txBox="1"/>
          <p:nvPr/>
        </p:nvSpPr>
        <p:spPr>
          <a:xfrm>
            <a:off x="9127136" y="4623812"/>
            <a:ext cx="6712527" cy="1384995"/>
          </a:xfrm>
          <a:prstGeom prst="rect">
            <a:avLst/>
          </a:prstGeom>
          <a:noFill/>
          <a:ln>
            <a:noFill/>
          </a:ln>
        </p:spPr>
        <p:txBody>
          <a:bodyPr wrap="square" rtlCol="0">
            <a:spAutoFit/>
          </a:bodyPr>
          <a:lstStyle/>
          <a:p>
            <a:r>
              <a:rPr lang="en-US" sz="3200" dirty="0">
                <a:ea typeface="Roboto Light" panose="02000000000000000000" pitchFamily="2" charset="0"/>
              </a:rPr>
              <a:t>Click on the </a:t>
            </a:r>
            <a:r>
              <a:rPr lang="en-US" sz="3200" b="1" dirty="0">
                <a:ea typeface="Roboto Light" panose="02000000000000000000" pitchFamily="2" charset="0"/>
              </a:rPr>
              <a:t>message bubble icon</a:t>
            </a:r>
            <a:r>
              <a:rPr lang="en-US" sz="3200" dirty="0">
                <a:ea typeface="Roboto Light" panose="02000000000000000000" pitchFamily="2" charset="0"/>
              </a:rPr>
              <a:t> to access the chat</a:t>
            </a:r>
          </a:p>
          <a:p>
            <a:endParaRPr lang="en-US" sz="2000" dirty="0">
              <a:solidFill>
                <a:schemeClr val="tx2"/>
              </a:solidFill>
            </a:endParaRPr>
          </a:p>
        </p:txBody>
      </p:sp>
      <p:sp>
        <p:nvSpPr>
          <p:cNvPr id="41" name="Овал 14">
            <a:extLst>
              <a:ext uri="{FF2B5EF4-FFF2-40B4-BE49-F238E27FC236}">
                <a16:creationId xmlns:a16="http://schemas.microsoft.com/office/drawing/2014/main" id="{CEBFC560-7778-9508-38CF-B0889A9B44CF}"/>
              </a:ext>
            </a:extLst>
          </p:cNvPr>
          <p:cNvSpPr/>
          <p:nvPr/>
        </p:nvSpPr>
        <p:spPr>
          <a:xfrm>
            <a:off x="5857228" y="7238905"/>
            <a:ext cx="1798043" cy="17790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TextBox 65">
            <a:extLst>
              <a:ext uri="{FF2B5EF4-FFF2-40B4-BE49-F238E27FC236}">
                <a16:creationId xmlns:a16="http://schemas.microsoft.com/office/drawing/2014/main" id="{4C750A6E-0E24-6BBE-D3FF-9E85F9ECB5E2}"/>
              </a:ext>
            </a:extLst>
          </p:cNvPr>
          <p:cNvSpPr txBox="1"/>
          <p:nvPr/>
        </p:nvSpPr>
        <p:spPr>
          <a:xfrm>
            <a:off x="8075484" y="7359337"/>
            <a:ext cx="8382000" cy="584775"/>
          </a:xfrm>
          <a:prstGeom prst="rect">
            <a:avLst/>
          </a:prstGeom>
          <a:noFill/>
        </p:spPr>
        <p:txBody>
          <a:bodyPr wrap="square" rtlCol="0">
            <a:spAutoFit/>
          </a:bodyPr>
          <a:lstStyle/>
          <a:p>
            <a:r>
              <a:rPr lang="en-US" sz="3200" dirty="0">
                <a:ea typeface="Roboto Light" panose="02000000000000000000" pitchFamily="2" charset="0"/>
              </a:rPr>
              <a:t>Send to </a:t>
            </a:r>
            <a:r>
              <a:rPr lang="en-US" sz="3200" b="1" dirty="0">
                <a:ea typeface="Roboto Light" panose="02000000000000000000" pitchFamily="2" charset="0"/>
              </a:rPr>
              <a:t>Everyone</a:t>
            </a:r>
            <a:endParaRPr lang="en-US" sz="3200" dirty="0">
              <a:ea typeface="Roboto Light" panose="02000000000000000000" pitchFamily="2" charset="0"/>
            </a:endParaRPr>
          </a:p>
        </p:txBody>
      </p:sp>
      <p:pic>
        <p:nvPicPr>
          <p:cNvPr id="3" name="Graphic 2" descr="Person with idea with solid fill">
            <a:extLst>
              <a:ext uri="{FF2B5EF4-FFF2-40B4-BE49-F238E27FC236}">
                <a16:creationId xmlns:a16="http://schemas.microsoft.com/office/drawing/2014/main" id="{818D7BF4-628B-5C50-335D-AB31264C5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31119" y="2772681"/>
            <a:ext cx="1377326" cy="1377326"/>
          </a:xfrm>
          <a:prstGeom prst="rect">
            <a:avLst/>
          </a:prstGeom>
        </p:spPr>
      </p:pic>
      <p:pic>
        <p:nvPicPr>
          <p:cNvPr id="5" name="Graphic 4" descr="Chat bubble with solid fill">
            <a:extLst>
              <a:ext uri="{FF2B5EF4-FFF2-40B4-BE49-F238E27FC236}">
                <a16:creationId xmlns:a16="http://schemas.microsoft.com/office/drawing/2014/main" id="{6D3E47BD-959D-44DF-21E3-32781CB740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43800" y="5334671"/>
            <a:ext cx="1296144" cy="1296144"/>
          </a:xfrm>
          <a:prstGeom prst="rect">
            <a:avLst/>
          </a:prstGeom>
        </p:spPr>
      </p:pic>
      <p:pic>
        <p:nvPicPr>
          <p:cNvPr id="8" name="Graphic 7" descr="Group of people with solid fill">
            <a:extLst>
              <a:ext uri="{FF2B5EF4-FFF2-40B4-BE49-F238E27FC236}">
                <a16:creationId xmlns:a16="http://schemas.microsoft.com/office/drawing/2014/main" id="{6C6F836B-3639-D49E-1AAD-2998B2EB1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93810" y="7327188"/>
            <a:ext cx="1494005" cy="1494005"/>
          </a:xfrm>
          <a:prstGeom prst="rect">
            <a:avLst/>
          </a:prstGeom>
        </p:spPr>
      </p:pic>
      <p:pic>
        <p:nvPicPr>
          <p:cNvPr id="9" name="Picture 8">
            <a:extLst>
              <a:ext uri="{FF2B5EF4-FFF2-40B4-BE49-F238E27FC236}">
                <a16:creationId xmlns:a16="http://schemas.microsoft.com/office/drawing/2014/main" id="{4E002DE9-C538-BABD-49E3-57274396EAE9}"/>
              </a:ext>
            </a:extLst>
          </p:cNvPr>
          <p:cNvPicPr>
            <a:picLocks noChangeAspect="1"/>
          </p:cNvPicPr>
          <p:nvPr/>
        </p:nvPicPr>
        <p:blipFill>
          <a:blip r:embed="rId9"/>
          <a:stretch>
            <a:fillRect/>
          </a:stretch>
        </p:blipFill>
        <p:spPr>
          <a:xfrm>
            <a:off x="944181" y="1902594"/>
            <a:ext cx="4340828" cy="6661472"/>
          </a:xfrm>
          <a:prstGeom prst="rect">
            <a:avLst/>
          </a:prstGeom>
        </p:spPr>
      </p:pic>
    </p:spTree>
    <p:extLst>
      <p:ext uri="{BB962C8B-B14F-4D97-AF65-F5344CB8AC3E}">
        <p14:creationId xmlns:p14="http://schemas.microsoft.com/office/powerpoint/2010/main" val="258661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E2C3E06A-21D9-781D-E1AD-F2C917AF8AF5}"/>
              </a:ext>
            </a:extLst>
          </p:cNvPr>
          <p:cNvCxnSpPr>
            <a:cxnSpLocks/>
          </p:cNvCxnSpPr>
          <p:nvPr/>
        </p:nvCxnSpPr>
        <p:spPr>
          <a:xfrm>
            <a:off x="7004049" y="2294865"/>
            <a:ext cx="8674" cy="8217087"/>
          </a:xfrm>
          <a:prstGeom prst="line">
            <a:avLst/>
          </a:prstGeom>
          <a:ln w="381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A30103C-AD8F-42F3-A98A-29EC715E9ECC}"/>
              </a:ext>
            </a:extLst>
          </p:cNvPr>
          <p:cNvCxnSpPr>
            <a:cxnSpLocks/>
          </p:cNvCxnSpPr>
          <p:nvPr/>
        </p:nvCxnSpPr>
        <p:spPr>
          <a:xfrm>
            <a:off x="7004049" y="0"/>
            <a:ext cx="0" cy="4543336"/>
          </a:xfrm>
          <a:prstGeom prst="line">
            <a:avLst/>
          </a:prstGeom>
          <a:ln w="38100" cap="sq">
            <a:solidFill>
              <a:schemeClr val="bg1">
                <a:lumMod val="75000"/>
              </a:schemeClr>
            </a:solidFill>
            <a:bevel/>
            <a:headEnd type="none"/>
            <a:tailEnd type="non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A115AC33-F532-E872-03E1-5C4A5074CC10}"/>
              </a:ext>
            </a:extLst>
          </p:cNvPr>
          <p:cNvSpPr>
            <a:spLocks noChangeAspect="1"/>
          </p:cNvSpPr>
          <p:nvPr/>
        </p:nvSpPr>
        <p:spPr>
          <a:xfrm>
            <a:off x="5319012" y="3573626"/>
            <a:ext cx="3370074" cy="3370074"/>
          </a:xfrm>
          <a:prstGeom prst="ellipse">
            <a:avLst/>
          </a:prstGeom>
          <a:solidFill>
            <a:schemeClr val="accent1"/>
          </a:solidFill>
          <a:ln w="38100">
            <a:noFill/>
          </a:ln>
          <a:effectLst>
            <a:outerShdw blurRad="635000" dist="381000" dir="5400000" sx="85000" sy="85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4000" b="1">
              <a:solidFill>
                <a:schemeClr val="bg1"/>
              </a:solidFill>
            </a:endParaRPr>
          </a:p>
        </p:txBody>
      </p:sp>
      <p:pic>
        <p:nvPicPr>
          <p:cNvPr id="5" name="Picture 4" descr="Camera with solid fill">
            <a:extLst>
              <a:ext uri="{FF2B5EF4-FFF2-40B4-BE49-F238E27FC236}">
                <a16:creationId xmlns:a16="http://schemas.microsoft.com/office/drawing/2014/main" id="{FD880992-D24E-93C8-B2D2-BDD2C0CED8C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965740" y="4220353"/>
            <a:ext cx="2076618" cy="2076618"/>
          </a:xfrm>
          <a:prstGeom prst="rect">
            <a:avLst/>
          </a:prstGeom>
        </p:spPr>
      </p:pic>
      <p:sp>
        <p:nvSpPr>
          <p:cNvPr id="12" name="TextBox 11">
            <a:extLst>
              <a:ext uri="{FF2B5EF4-FFF2-40B4-BE49-F238E27FC236}">
                <a16:creationId xmlns:a16="http://schemas.microsoft.com/office/drawing/2014/main" id="{14387D6C-F4F0-611F-5B68-C75010A68AB0}"/>
              </a:ext>
            </a:extLst>
          </p:cNvPr>
          <p:cNvSpPr txBox="1"/>
          <p:nvPr/>
        </p:nvSpPr>
        <p:spPr>
          <a:xfrm>
            <a:off x="9927414" y="1801591"/>
            <a:ext cx="7678834" cy="6683817"/>
          </a:xfrm>
          <a:prstGeom prst="rect">
            <a:avLst/>
          </a:prstGeom>
          <a:noFill/>
        </p:spPr>
        <p:txBody>
          <a:bodyPr wrap="square" rtlCol="0">
            <a:spAutoFit/>
          </a:bodyPr>
          <a:lstStyle/>
          <a:p>
            <a:pPr>
              <a:lnSpc>
                <a:spcPct val="150000"/>
              </a:lnSpc>
            </a:pPr>
            <a:r>
              <a:rPr lang="en-CA" sz="2400" dirty="0">
                <a:effectLst/>
                <a:latin typeface="Aptos" panose="020B0004020202020204" pitchFamily="34" charset="0"/>
                <a:ea typeface="Aptos" panose="020B0004020202020204" pitchFamily="34" charset="0"/>
                <a:cs typeface="Times New Roman" panose="02020603050405020304" pitchFamily="18" charset="0"/>
              </a:rPr>
              <a:t>Dr. Holly Graham is a member of the </a:t>
            </a:r>
            <a:r>
              <a:rPr lang="en-CA" sz="2400" dirty="0" err="1">
                <a:effectLst/>
                <a:latin typeface="Aptos" panose="020B0004020202020204" pitchFamily="34" charset="0"/>
                <a:ea typeface="Aptos" panose="020B0004020202020204" pitchFamily="34" charset="0"/>
                <a:cs typeface="Times New Roman" panose="02020603050405020304" pitchFamily="18" charset="0"/>
              </a:rPr>
              <a:t>Thunderchild</a:t>
            </a:r>
            <a:r>
              <a:rPr lang="en-CA" sz="2400" dirty="0">
                <a:effectLst/>
                <a:latin typeface="Aptos" panose="020B0004020202020204" pitchFamily="34" charset="0"/>
                <a:ea typeface="Aptos" panose="020B0004020202020204" pitchFamily="34" charset="0"/>
                <a:cs typeface="Times New Roman" panose="02020603050405020304" pitchFamily="18" charset="0"/>
              </a:rPr>
              <a:t> First Nation, SK. She has worked as a Registered Nurse (RN) in northern communities and various other health care environments since 1985. Currently, Holly is an Associated Professor in the College of Medicine, Department of Psychiatry at the University of Saskatchewan. She also maintains an active practice as a Registered Doctoral Psychologist, working primarily with individuals who have experience trauma and symptoms of posttraumatic stress disorder (PTSD). Holly’s research is strength-based with a focus on Indigenous health, mental health, and wellness. </a:t>
            </a:r>
            <a:endParaRPr lang="en-US" sz="2400" dirty="0">
              <a:solidFill>
                <a:schemeClr val="tx2"/>
              </a:solidFill>
            </a:endParaRPr>
          </a:p>
        </p:txBody>
      </p:sp>
      <p:sp>
        <p:nvSpPr>
          <p:cNvPr id="15" name="TextBox 14">
            <a:extLst>
              <a:ext uri="{FF2B5EF4-FFF2-40B4-BE49-F238E27FC236}">
                <a16:creationId xmlns:a16="http://schemas.microsoft.com/office/drawing/2014/main" id="{A74C0026-6F66-843F-CB8E-5B39A307A7F6}"/>
              </a:ext>
            </a:extLst>
          </p:cNvPr>
          <p:cNvSpPr txBox="1"/>
          <p:nvPr/>
        </p:nvSpPr>
        <p:spPr>
          <a:xfrm>
            <a:off x="-1346258" y="4739487"/>
            <a:ext cx="5600698" cy="1446550"/>
          </a:xfrm>
          <a:prstGeom prst="rect">
            <a:avLst/>
          </a:prstGeom>
          <a:noFill/>
        </p:spPr>
        <p:txBody>
          <a:bodyPr wrap="square" rtlCol="0">
            <a:spAutoFit/>
          </a:bodyPr>
          <a:lstStyle/>
          <a:p>
            <a:pPr algn="r"/>
            <a:r>
              <a:rPr lang="en-US" sz="4400" spc="500" dirty="0">
                <a:solidFill>
                  <a:schemeClr val="accent1"/>
                </a:solidFill>
                <a:latin typeface="+mj-lt"/>
              </a:rPr>
              <a:t>Dr. Holly </a:t>
            </a:r>
          </a:p>
          <a:p>
            <a:pPr algn="r"/>
            <a:r>
              <a:rPr lang="en-US" sz="4400" spc="500" dirty="0">
                <a:solidFill>
                  <a:schemeClr val="accent1"/>
                </a:solidFill>
                <a:latin typeface="+mj-lt"/>
              </a:rPr>
              <a:t>Graham</a:t>
            </a:r>
            <a:endParaRPr lang="en-US" sz="4400" dirty="0">
              <a:solidFill>
                <a:schemeClr val="accent1"/>
              </a:solidFill>
              <a:latin typeface="+mj-lt"/>
            </a:endParaRPr>
          </a:p>
        </p:txBody>
      </p:sp>
      <p:pic>
        <p:nvPicPr>
          <p:cNvPr id="7" name="Picture 6">
            <a:extLst>
              <a:ext uri="{FF2B5EF4-FFF2-40B4-BE49-F238E27FC236}">
                <a16:creationId xmlns:a16="http://schemas.microsoft.com/office/drawing/2014/main" id="{461D8DD4-F625-88EC-36C3-D75602ED9282}"/>
              </a:ext>
            </a:extLst>
          </p:cNvPr>
          <p:cNvPicPr>
            <a:picLocks noChangeAspect="1"/>
          </p:cNvPicPr>
          <p:nvPr/>
        </p:nvPicPr>
        <p:blipFill>
          <a:blip r:embed="rId4">
            <a:extLst>
              <a:ext uri="{28A0092B-C50C-407E-A947-70E740481C1C}">
                <a14:useLocalDpi xmlns:a14="http://schemas.microsoft.com/office/drawing/2010/main" val="0"/>
              </a:ext>
            </a:extLst>
          </a:blip>
          <a:srcRect t="1125" b="32101"/>
          <a:stretch/>
        </p:blipFill>
        <p:spPr>
          <a:xfrm>
            <a:off x="4609297" y="2863909"/>
            <a:ext cx="4789504" cy="478950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56373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136084"/>
            <a:ext cx="13716000" cy="3977640"/>
          </a:xfrm>
        </p:spPr>
        <p:txBody>
          <a:bodyPr>
            <a:normAutofit/>
          </a:bodyPr>
          <a:lstStyle/>
          <a:p>
            <a:r>
              <a:rPr lang="en-US" sz="5400" b="1" i="1" dirty="0">
                <a:solidFill>
                  <a:schemeClr val="accent6">
                    <a:lumMod val="75000"/>
                  </a:schemeClr>
                </a:solidFill>
                <a:latin typeface="Arial Narrow" panose="020B0606020202030204" pitchFamily="34" charset="0"/>
              </a:rPr>
              <a:t>CPR RACISM: A Guide for Health Care Providers to Address Racism in Health Care </a:t>
            </a:r>
            <a:br>
              <a:rPr lang="en-US" sz="5400" b="1" dirty="0">
                <a:latin typeface="Arial Narrow" panose="020B0606020202030204" pitchFamily="34" charset="0"/>
              </a:rPr>
            </a:br>
            <a:br>
              <a:rPr lang="en-US" sz="5400" b="1" dirty="0">
                <a:latin typeface="Arial Narrow" panose="020B0606020202030204" pitchFamily="34" charset="0"/>
              </a:rPr>
            </a:br>
            <a:r>
              <a:rPr lang="en-US" sz="4650" dirty="0">
                <a:latin typeface="Arial Narrow" panose="020B0606020202030204" pitchFamily="34" charset="0"/>
              </a:rPr>
              <a:t>Saskatchewan Health Quality Council QI Power Hour</a:t>
            </a:r>
            <a:br>
              <a:rPr lang="en-US" sz="5400" b="1" dirty="0">
                <a:latin typeface="Arial Narrow" panose="020B0606020202030204" pitchFamily="34" charset="0"/>
              </a:rPr>
            </a:br>
            <a:br>
              <a:rPr lang="en-US" sz="5400" b="1" dirty="0">
                <a:latin typeface="Arial Narrow" panose="020B0606020202030204" pitchFamily="34" charset="0"/>
              </a:rPr>
            </a:br>
            <a:endParaRPr lang="en-US" sz="5400" b="1" dirty="0">
              <a:latin typeface="Arial Narrow" panose="020B0606020202030204" pitchFamily="34" charset="0"/>
            </a:endParaRPr>
          </a:p>
        </p:txBody>
      </p:sp>
      <p:sp>
        <p:nvSpPr>
          <p:cNvPr id="3" name="Subtitle 2"/>
          <p:cNvSpPr>
            <a:spLocks noGrp="1"/>
          </p:cNvSpPr>
          <p:nvPr>
            <p:ph type="subTitle" idx="1"/>
          </p:nvPr>
        </p:nvSpPr>
        <p:spPr>
          <a:xfrm>
            <a:off x="2" y="4428380"/>
            <a:ext cx="18288000" cy="2155350"/>
          </a:xfrm>
        </p:spPr>
        <p:txBody>
          <a:bodyPr>
            <a:noAutofit/>
          </a:bodyPr>
          <a:lstStyle/>
          <a:p>
            <a:r>
              <a:rPr lang="en-US" dirty="0">
                <a:latin typeface="Arial Narrow" panose="020B0606020202030204" pitchFamily="34" charset="0"/>
              </a:rPr>
              <a:t>Holly Graham PhD, R. D. Psychologist</a:t>
            </a:r>
          </a:p>
          <a:p>
            <a:r>
              <a:rPr lang="en-US" dirty="0">
                <a:latin typeface="Arial Narrow" panose="020B0606020202030204" pitchFamily="34" charset="0"/>
              </a:rPr>
              <a:t>RN, BA, BScN, MN</a:t>
            </a:r>
          </a:p>
          <a:p>
            <a:r>
              <a:rPr lang="en-CA" dirty="0">
                <a:latin typeface="Arial Narrow" panose="020B0606020202030204" pitchFamily="34" charset="0"/>
              </a:rPr>
              <a:t>Associate Professor</a:t>
            </a:r>
          </a:p>
          <a:p>
            <a:r>
              <a:rPr lang="en-CA" dirty="0">
                <a:latin typeface="Arial Narrow" panose="020B0606020202030204" pitchFamily="34" charset="0"/>
              </a:rPr>
              <a:t>Department of Psychiatry, College of Medicine, University of Saskatchewan</a:t>
            </a:r>
          </a:p>
          <a:p>
            <a:r>
              <a:rPr lang="en-CA" dirty="0">
                <a:latin typeface="Arial Narrow" panose="020B0606020202030204" pitchFamily="34" charset="0"/>
              </a:rPr>
              <a:t>January 31, 2025</a:t>
            </a:r>
            <a:endParaRPr lang="en-US" dirty="0">
              <a:latin typeface="Arial Narrow" panose="020B0606020202030204" pitchFamily="34" charset="0"/>
            </a:endParaRPr>
          </a:p>
        </p:txBody>
      </p:sp>
    </p:spTree>
    <p:extLst>
      <p:ext uri="{BB962C8B-B14F-4D97-AF65-F5344CB8AC3E}">
        <p14:creationId xmlns:p14="http://schemas.microsoft.com/office/powerpoint/2010/main" val="3266759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88E2-CA48-4F3A-96A4-D33D72225279}"/>
              </a:ext>
            </a:extLst>
          </p:cNvPr>
          <p:cNvSpPr>
            <a:spLocks noGrp="1"/>
          </p:cNvSpPr>
          <p:nvPr>
            <p:ph type="title"/>
          </p:nvPr>
        </p:nvSpPr>
        <p:spPr/>
        <p:txBody>
          <a:bodyPr>
            <a:normAutofit/>
          </a:bodyPr>
          <a:lstStyle/>
          <a:p>
            <a:pPr algn="ctr"/>
            <a:r>
              <a:rPr lang="en-US" sz="4800" dirty="0">
                <a:latin typeface="Arial Black" panose="020B0A04020102020204" pitchFamily="34" charset="0"/>
              </a:rPr>
              <a:t>Land Acknowledgement</a:t>
            </a:r>
          </a:p>
        </p:txBody>
      </p:sp>
      <p:sp>
        <p:nvSpPr>
          <p:cNvPr id="3" name="Content Placeholder 2">
            <a:extLst>
              <a:ext uri="{FF2B5EF4-FFF2-40B4-BE49-F238E27FC236}">
                <a16:creationId xmlns:a16="http://schemas.microsoft.com/office/drawing/2014/main" id="{93E8B624-198F-4B4C-AF2B-9B4920F9F92B}"/>
              </a:ext>
            </a:extLst>
          </p:cNvPr>
          <p:cNvSpPr>
            <a:spLocks noGrp="1"/>
          </p:cNvSpPr>
          <p:nvPr>
            <p:ph idx="1"/>
          </p:nvPr>
        </p:nvSpPr>
        <p:spPr/>
        <p:txBody>
          <a:bodyPr>
            <a:noAutofit/>
          </a:bodyPr>
          <a:lstStyle/>
          <a:p>
            <a:pPr marL="0" indent="0" algn="ctr">
              <a:buNone/>
            </a:pPr>
            <a:endParaRPr lang="en-US" sz="4800" b="1" dirty="0">
              <a:solidFill>
                <a:srgbClr val="7030A0"/>
              </a:solidFill>
              <a:effectLst>
                <a:outerShdw blurRad="38100" dist="38100" dir="2700000" algn="tl">
                  <a:srgbClr val="000000">
                    <a:alpha val="43137"/>
                  </a:srgbClr>
                </a:outerShdw>
              </a:effectLst>
              <a:latin typeface="Baguet Script" panose="00000500000000000000" pitchFamily="2" charset="0"/>
            </a:endParaRPr>
          </a:p>
          <a:p>
            <a:pPr marL="0" indent="0" algn="ctr">
              <a:buNone/>
            </a:pPr>
            <a:r>
              <a:rPr lang="en-US" sz="4800" b="1" dirty="0">
                <a:solidFill>
                  <a:srgbClr val="7030A0"/>
                </a:solidFill>
                <a:effectLst>
                  <a:outerShdw blurRad="38100" dist="38100" dir="2700000" algn="tl">
                    <a:srgbClr val="000000">
                      <a:alpha val="43137"/>
                    </a:srgbClr>
                  </a:outerShdw>
                </a:effectLst>
                <a:latin typeface="Bradley Hand ITC" panose="03070402050302030203" pitchFamily="66" charset="0"/>
              </a:rPr>
              <a:t>In Canada, we live, learn, and work on traditional Indigenous territories. We pay our respects to the First Nations, Métis and Inuit ancestors and affirm our commitment to respectful relationships with one another and this land.</a:t>
            </a:r>
          </a:p>
        </p:txBody>
      </p:sp>
    </p:spTree>
    <p:extLst>
      <p:ext uri="{BB962C8B-B14F-4D97-AF65-F5344CB8AC3E}">
        <p14:creationId xmlns:p14="http://schemas.microsoft.com/office/powerpoint/2010/main" val="99820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ENARAL LAYOUTS">
  <a:themeElements>
    <a:clrScheme name="HQC">
      <a:dk1>
        <a:srgbClr val="002A3A"/>
      </a:dk1>
      <a:lt1>
        <a:srgbClr val="FFFFFF"/>
      </a:lt1>
      <a:dk2>
        <a:srgbClr val="5C5C5C"/>
      </a:dk2>
      <a:lt2>
        <a:srgbClr val="F2F2F2"/>
      </a:lt2>
      <a:accent1>
        <a:srgbClr val="005EB8"/>
      </a:accent1>
      <a:accent2>
        <a:srgbClr val="005EB8"/>
      </a:accent2>
      <a:accent3>
        <a:srgbClr val="005EB8"/>
      </a:accent3>
      <a:accent4>
        <a:srgbClr val="005EB8"/>
      </a:accent4>
      <a:accent5>
        <a:srgbClr val="005EB8"/>
      </a:accent5>
      <a:accent6>
        <a:srgbClr val="005EB8"/>
      </a:accent6>
      <a:hlink>
        <a:srgbClr val="005EB8"/>
      </a:hlink>
      <a:folHlink>
        <a:srgbClr val="005EB8"/>
      </a:folHlink>
    </a:clrScheme>
    <a:fontScheme name="Custom 2">
      <a:majorFont>
        <a:latin typeface="Franklin Gothic Medium"/>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HQC PowerPoint Template - 2024.pptx" id="{0179A83A-B782-49E4-A9A3-31AF61FAFE73}" vid="{78EDCB42-D3C3-477B-958B-5CB1654495DA}"/>
    </a:ext>
  </a:extLst>
</a:theme>
</file>

<file path=ppt/theme/theme2.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Century Schoolbook">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rple flowers on blue (widescreen).potx" id="{828F1CAB-9298-4592-9282-F8DFCE9B5AAD}" vid="{F1565BE0-C58B-47E2-98D9-9569E7AA0A8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341ddba-c0f6-4f85-ad77-57fbd4b17964">
      <Terms xmlns="http://schemas.microsoft.com/office/infopath/2007/PartnerControls"/>
    </lcf76f155ced4ddcb4097134ff3c332f>
    <TaxCatchAll xmlns="ef9bd79a-7ece-4101-8c03-b9775f52077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4345CE2D1BD449B4FABC82C3D45298" ma:contentTypeVersion="11" ma:contentTypeDescription="Create a new document." ma:contentTypeScope="" ma:versionID="1bf8ea0729f3f657358f5703954c9c3a">
  <xsd:schema xmlns:xsd="http://www.w3.org/2001/XMLSchema" xmlns:xs="http://www.w3.org/2001/XMLSchema" xmlns:p="http://schemas.microsoft.com/office/2006/metadata/properties" xmlns:ns2="8341ddba-c0f6-4f85-ad77-57fbd4b17964" xmlns:ns3="ef9bd79a-7ece-4101-8c03-b9775f52077a" targetNamespace="http://schemas.microsoft.com/office/2006/metadata/properties" ma:root="true" ma:fieldsID="b1c5035ed560d1ae31ad1f1d9031acb3" ns2:_="" ns3:_="">
    <xsd:import namespace="8341ddba-c0f6-4f85-ad77-57fbd4b17964"/>
    <xsd:import namespace="ef9bd79a-7ece-4101-8c03-b9775f52077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1ddba-c0f6-4f85-ad77-57fbd4b17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8a23667e-4e8a-43b2-bdba-34ff01391ff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f9bd79a-7ece-4101-8c03-b9775f5207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d9ae953-54c5-44fc-bc63-f2bd87d38f69}" ma:internalName="TaxCatchAll" ma:showField="CatchAllData" ma:web="ef9bd79a-7ece-4101-8c03-b9775f5207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A2A628-0840-4F3A-A825-3EF3548BDEDA}">
  <ds:schemaRefs>
    <ds:schemaRef ds:uri="http://schemas.microsoft.com/sharepoint/v3/contenttype/forms"/>
  </ds:schemaRefs>
</ds:datastoreItem>
</file>

<file path=customXml/itemProps2.xml><?xml version="1.0" encoding="utf-8"?>
<ds:datastoreItem xmlns:ds="http://schemas.openxmlformats.org/officeDocument/2006/customXml" ds:itemID="{233ED5C4-CF97-4023-A0F0-FFC7FD4763E2}">
  <ds:schemaRefs>
    <ds:schemaRef ds:uri="http://schemas.openxmlformats.org/package/2006/metadata/core-properties"/>
    <ds:schemaRef ds:uri="ef9bd79a-7ece-4101-8c03-b9775f52077a"/>
    <ds:schemaRef ds:uri="http://www.w3.org/XML/1998/namespace"/>
    <ds:schemaRef ds:uri="http://purl.org/dc/elements/1.1/"/>
    <ds:schemaRef ds:uri="http://schemas.microsoft.com/office/2006/documentManagement/types"/>
    <ds:schemaRef ds:uri="8341ddba-c0f6-4f85-ad77-57fbd4b17964"/>
    <ds:schemaRef ds:uri="http://schemas.microsoft.com/office/infopath/2007/PartnerControls"/>
    <ds:schemaRef ds:uri="http://purl.org/dc/term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F4A6B0B-F1A6-4F7E-8313-CAB1FEEECE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1ddba-c0f6-4f85-ad77-57fbd4b17964"/>
    <ds:schemaRef ds:uri="ef9bd79a-7ece-4101-8c03-b9775f5207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HQC PowerPoint Template - 2024 final</Template>
  <TotalTime>656</TotalTime>
  <Words>3810</Words>
  <Application>Microsoft Office PowerPoint</Application>
  <PresentationFormat>Custom</PresentationFormat>
  <Paragraphs>290</Paragraphs>
  <Slides>55</Slides>
  <Notes>26</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55</vt:i4>
      </vt:variant>
    </vt:vector>
  </HeadingPairs>
  <TitlesOfParts>
    <vt:vector size="75" baseType="lpstr">
      <vt:lpstr>Baguet Script</vt:lpstr>
      <vt:lpstr>arial</vt:lpstr>
      <vt:lpstr>Century Schoolbook</vt:lpstr>
      <vt:lpstr>Arial Black</vt:lpstr>
      <vt:lpstr>Roboto Light</vt:lpstr>
      <vt:lpstr>Calibri</vt:lpstr>
      <vt:lpstr>Montserrat</vt:lpstr>
      <vt:lpstr>arial</vt:lpstr>
      <vt:lpstr>Franklin Gothic Book</vt:lpstr>
      <vt:lpstr>Times New Roman</vt:lpstr>
      <vt:lpstr>Arial Narrow</vt:lpstr>
      <vt:lpstr>Source Sans Pro</vt:lpstr>
      <vt:lpstr>Bradley Hand ITC</vt:lpstr>
      <vt:lpstr>Franklin Gothic Medium</vt:lpstr>
      <vt:lpstr>Montserrat Bold</vt:lpstr>
      <vt:lpstr>Minion Pro</vt:lpstr>
      <vt:lpstr>Open Sans</vt:lpstr>
      <vt:lpstr>Aptos</vt:lpstr>
      <vt:lpstr>GENARAL LAYOUTS</vt:lpstr>
      <vt:lpstr>FLOWERS 16X9</vt:lpstr>
      <vt:lpstr>PowerPoint Presentation</vt:lpstr>
      <vt:lpstr>PowerPoint Presentation</vt:lpstr>
      <vt:lpstr>PowerPoint Presentation</vt:lpstr>
      <vt:lpstr>PowerPoint Presentation</vt:lpstr>
      <vt:lpstr>PowerPoint Presentation</vt:lpstr>
      <vt:lpstr>Chat Function</vt:lpstr>
      <vt:lpstr>PowerPoint Presentation</vt:lpstr>
      <vt:lpstr>CPR RACISM: A Guide for Health Care Providers to Address Racism in Health Care   Saskatchewan Health Quality Council QI Power Hour  </vt:lpstr>
      <vt:lpstr>Land Acknowledgement</vt:lpstr>
      <vt:lpstr>PowerPoint Presentation</vt:lpstr>
      <vt:lpstr>Resources</vt:lpstr>
      <vt:lpstr>Why Focus on Indigenous Peoples?</vt:lpstr>
      <vt:lpstr>Challenges</vt:lpstr>
      <vt:lpstr> Indigenous Health &amp; Wellness</vt:lpstr>
      <vt:lpstr>PowerPoint Presentation</vt:lpstr>
      <vt:lpstr>PowerPoint Presentation</vt:lpstr>
      <vt:lpstr>Death of Joyce Echaquan September 28, 2020</vt:lpstr>
      <vt:lpstr>PowerPoint Presentation</vt:lpstr>
      <vt:lpstr>PowerPoint Presentation</vt:lpstr>
      <vt:lpstr>PowerPoint Presentation</vt:lpstr>
      <vt:lpstr>Truth and Reconciliation Commission of Canada Calls to Action: #24</vt:lpstr>
      <vt:lpstr>-Concrete, practical, visual guide to assist with teaching an intervention when racism is witnessed -Creates and supports a “speak-up culture”</vt:lpstr>
      <vt:lpstr> PAST</vt:lpstr>
      <vt:lpstr>1995-1997 Adverse Childhood Experiences (ACEs)</vt:lpstr>
      <vt:lpstr>Adverse Childhood Experiences (ACEs): Prior to 18th Birthday</vt:lpstr>
      <vt:lpstr>ACE Score: What does it mean?</vt:lpstr>
      <vt:lpstr>Doctrine of Discovery: Remains Basis for Canadian Law</vt:lpstr>
      <vt:lpstr>Indian Act 1876 </vt:lpstr>
      <vt:lpstr>Indian Act cont. </vt:lpstr>
      <vt:lpstr> History of Relationship between Indigenous and non-Indigenous Peoples</vt:lpstr>
      <vt:lpstr> Residential Schools: Long-term Implications</vt:lpstr>
      <vt:lpstr>PowerPoint Presentation</vt:lpstr>
      <vt:lpstr>PowerPoint Presentation</vt:lpstr>
      <vt:lpstr>PowerPoint Presentation</vt:lpstr>
      <vt:lpstr>Medicine Unbundled cont. </vt:lpstr>
      <vt:lpstr>Click to edit Master title style</vt:lpstr>
      <vt:lpstr>Indian Hospitals</vt:lpstr>
      <vt:lpstr>PowerPoint Presentation</vt:lpstr>
      <vt:lpstr>Historic Trauma</vt:lpstr>
      <vt:lpstr> PRESENT</vt:lpstr>
      <vt:lpstr> Indigenous Responses to Colonization &amp; Ongoing Colonial Practices:</vt:lpstr>
      <vt:lpstr>PowerPoint Presentation</vt:lpstr>
      <vt:lpstr>PowerPoint Presentation</vt:lpstr>
      <vt:lpstr>Recommendations</vt:lpstr>
      <vt:lpstr>Racism</vt:lpstr>
      <vt:lpstr>Anti-racism</vt:lpstr>
      <vt:lpstr>-Concrete, practical, visual guide to assist with teaching an intervention when racism is witnessed -Creates and supports a “speak-up culture”</vt:lpstr>
      <vt:lpstr>First Nations Health Ombudsperson’s Office in SK</vt:lpstr>
      <vt:lpstr>https://indigenousnursesppg.ca</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Kruger, Brooke (HQC)</dc:creator>
  <cp:lastModifiedBy>Kruger, Brooke (HQC)</cp:lastModifiedBy>
  <cp:revision>1</cp:revision>
  <dcterms:created xsi:type="dcterms:W3CDTF">2024-10-17T15:52:51Z</dcterms:created>
  <dcterms:modified xsi:type="dcterms:W3CDTF">2025-01-31T16:42:53Z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0x010100184345CE2D1BD449B4FABC82C3D45298</vt:lpwstr>
  </property>
  <property fmtid="{D5CDD505-2E9C-101B-9397-08002B2CF9AE}" pid="3" name="MediaServiceImageTags">
    <vt:lpwstr/>
  </property>
</Properties>
</file>